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10.xml.rels" ContentType="application/vnd.openxmlformats-package.relationships+xml"/>
  <Override PartName="/ppt/slideMasters/_rels/slideMaster5.xml.rels" ContentType="application/vnd.openxmlformats-package.relationships+xml"/>
  <Override PartName="/ppt/slideMasters/_rels/slideMaster11.xml.rels" ContentType="application/vnd.openxmlformats-package.relationships+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4.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7.xml.rels" ContentType="application/vnd.openxmlformats-package.relationship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_rels/slide11.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0.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29.xml.rels" ContentType="application/vnd.openxmlformats-package.relationships+xml"/>
  <Override PartName="/ppt/slides/_rels/slide31.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_rels/presentation.xml.rels" ContentType="application/vnd.openxmlformats-package.relationships+xml"/>
  <Override PartName="/ppt/media/image28.png" ContentType="image/png"/>
  <Override PartName="/ppt/media/image27.png" ContentType="image/png"/>
  <Override PartName="/ppt/media/image26.png" ContentType="image/png"/>
  <Override PartName="/ppt/media/image25.png" ContentType="image/png"/>
  <Override PartName="/ppt/media/image29.png" ContentType="image/png"/>
  <Override PartName="/ppt/media/image24.jpeg" ContentType="image/jpeg"/>
  <Override PartName="/ppt/media/image20.png" ContentType="image/png"/>
  <Override PartName="/ppt/media/image23.png" ContentType="image/png"/>
  <Override PartName="/ppt/media/image22.png" ContentType="image/png"/>
  <Override PartName="/ppt/media/image21.png" ContentType="image/png"/>
  <Override PartName="/ppt/media/image19.png" ContentType="image/png"/>
  <Override PartName="/ppt/media/image11.png" ContentType="image/png"/>
  <Override PartName="/ppt/media/image34.png" ContentType="image/png"/>
  <Override PartName="/ppt/media/image2.png" ContentType="image/png"/>
  <Override PartName="/ppt/media/image8.png" ContentType="image/png"/>
  <Override PartName="/ppt/media/image17.png" ContentType="image/png"/>
  <Override PartName="/ppt/media/image12.png" ContentType="image/png"/>
  <Override PartName="/ppt/media/image35.png" ContentType="image/png"/>
  <Override PartName="/ppt/media/image3.png" ContentType="image/png"/>
  <Override PartName="/ppt/media/image18.png" ContentType="image/png"/>
  <Override PartName="/ppt/media/image9.png" ContentType="image/png"/>
  <Override PartName="/ppt/media/image30.png" ContentType="image/png"/>
  <Override PartName="/ppt/media/image31.png" ContentType="image/png"/>
  <Override PartName="/ppt/media/image32.png" ContentType="image/png"/>
  <Override PartName="/ppt/media/image40.png" ContentType="image/png"/>
  <Override PartName="/ppt/media/image39.png" ContentType="image/png"/>
  <Override PartName="/ppt/media/image7.png" ContentType="image/png"/>
  <Override PartName="/ppt/media/image16.png" ContentType="image/png"/>
  <Override PartName="/ppt/media/image10.png" ContentType="image/png"/>
  <Override PartName="/ppt/media/image1.png" ContentType="image/png"/>
  <Override PartName="/ppt/media/image33.png" ContentType="image/png"/>
  <Override PartName="/ppt/media/image38.png" ContentType="image/png"/>
  <Override PartName="/ppt/media/image6.png" ContentType="image/png"/>
  <Override PartName="/ppt/media/image15.png" ContentType="image/png"/>
  <Override PartName="/ppt/media/image13.jpeg" ContentType="image/jpeg"/>
  <Override PartName="/ppt/media/image4.png" ContentType="image/png"/>
  <Override PartName="/ppt/media/image36.png" ContentType="image/png"/>
  <Override PartName="/ppt/media/image37.png" ContentType="image/png"/>
  <Override PartName="/ppt/media/image5.png" ContentType="image/png"/>
  <Override PartName="/ppt/media/image14.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标题幻灯片">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7D7839FC-B953-4F42-8657-836BD34BAE88}"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容与标题">
    <p:spTree>
      <p:nvGrpSpPr>
        <p:cNvPr id="1" name=""/>
        <p:cNvGrpSpPr/>
        <p:nvPr/>
      </p:nvGrpSpPr>
      <p:grpSpPr>
        <a:xfrm>
          <a:off x="0" y="0"/>
          <a:ext cx="0" cy="0"/>
          <a:chOff x="0" y="0"/>
          <a:chExt cx="0" cy="0"/>
        </a:xfrm>
      </p:grpSpPr>
      <p:sp>
        <p:nvSpPr>
          <p:cNvPr id="2" name="PlaceHolder 1"/>
          <p:cNvSpPr>
            <a:spLocks noGrp="1"/>
          </p:cNvSpPr>
          <p:nvPr>
            <p:ph type="ftr" idx="27"/>
          </p:nvPr>
        </p:nvSpPr>
        <p:spPr/>
        <p:txBody>
          <a:bodyPr/>
          <a:p>
            <a:r>
              <a:t>Footer</a:t>
            </a:r>
          </a:p>
        </p:txBody>
      </p:sp>
      <p:sp>
        <p:nvSpPr>
          <p:cNvPr id="3" name="PlaceHolder 2"/>
          <p:cNvSpPr>
            <a:spLocks noGrp="1"/>
          </p:cNvSpPr>
          <p:nvPr>
            <p:ph type="sldNum" idx="28"/>
          </p:nvPr>
        </p:nvSpPr>
        <p:spPr/>
        <p:txBody>
          <a:bodyPr/>
          <a:p>
            <a:fld id="{D687D3F5-585A-4744-9539-4238F7EBE62E}" type="slidenum">
              <a:t>&lt;#&gt;</a:t>
            </a:fld>
          </a:p>
        </p:txBody>
      </p:sp>
      <p:sp>
        <p:nvSpPr>
          <p:cNvPr id="4" name="PlaceHolder 3"/>
          <p:cNvSpPr>
            <a:spLocks noGrp="1"/>
          </p:cNvSpPr>
          <p:nvPr>
            <p:ph type="dt" idx="26"/>
          </p:nvPr>
        </p:nvSpPr>
        <p:spPr/>
        <p:txBody>
          <a:bodyPr/>
          <a:p>
            <a:r>
              <a:rPr lang="zh-C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图片与标题">
    <p:spTree>
      <p:nvGrpSpPr>
        <p:cNvPr id="1" name=""/>
        <p:cNvGrpSpPr/>
        <p:nvPr/>
      </p:nvGrpSpPr>
      <p:grpSpPr>
        <a:xfrm>
          <a:off x="0" y="0"/>
          <a:ext cx="0" cy="0"/>
          <a:chOff x="0" y="0"/>
          <a:chExt cx="0" cy="0"/>
        </a:xfrm>
      </p:grpSpPr>
      <p:sp>
        <p:nvSpPr>
          <p:cNvPr id="2" name="PlaceHolder 1"/>
          <p:cNvSpPr>
            <a:spLocks noGrp="1"/>
          </p:cNvSpPr>
          <p:nvPr>
            <p:ph type="ftr" idx="30"/>
          </p:nvPr>
        </p:nvSpPr>
        <p:spPr/>
        <p:txBody>
          <a:bodyPr/>
          <a:p>
            <a:r>
              <a:t>Footer</a:t>
            </a:r>
          </a:p>
        </p:txBody>
      </p:sp>
      <p:sp>
        <p:nvSpPr>
          <p:cNvPr id="3" name="PlaceHolder 2"/>
          <p:cNvSpPr>
            <a:spLocks noGrp="1"/>
          </p:cNvSpPr>
          <p:nvPr>
            <p:ph type="sldNum" idx="31"/>
          </p:nvPr>
        </p:nvSpPr>
        <p:spPr/>
        <p:txBody>
          <a:bodyPr/>
          <a:p>
            <a:fld id="{4B007684-CA15-476C-B60C-D729E5A39AE2}" type="slidenum">
              <a:t>&lt;#&gt;</a:t>
            </a:fld>
          </a:p>
        </p:txBody>
      </p:sp>
      <p:sp>
        <p:nvSpPr>
          <p:cNvPr id="4" name="PlaceHolder 3"/>
          <p:cNvSpPr>
            <a:spLocks noGrp="1"/>
          </p:cNvSpPr>
          <p:nvPr>
            <p:ph type="dt" idx="29"/>
          </p:nvPr>
        </p:nvSpPr>
        <p:spPr/>
        <p:txBody>
          <a:bodyPr/>
          <a:p>
            <a:r>
              <a:rPr lang="zh-C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
    <p:spTree>
      <p:nvGrpSpPr>
        <p:cNvPr id="1" name=""/>
        <p:cNvGrpSpPr/>
        <p:nvPr/>
      </p:nvGrpSpPr>
      <p:grpSpPr>
        <a:xfrm>
          <a:off x="0" y="0"/>
          <a:ext cx="0" cy="0"/>
          <a:chOff x="0" y="0"/>
          <a:chExt cx="0" cy="0"/>
        </a:xfrm>
      </p:grpSpPr>
      <p:sp>
        <p:nvSpPr>
          <p:cNvPr id="115" name="PlaceHolder 1"/>
          <p:cNvSpPr>
            <a:spLocks noGrp="1"/>
          </p:cNvSpPr>
          <p:nvPr>
            <p:ph type="title"/>
          </p:nvPr>
        </p:nvSpPr>
        <p:spPr>
          <a:xfrm>
            <a:off x="239400" y="119160"/>
            <a:ext cx="10515240" cy="1325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等线"/>
            </a:endParaRPr>
          </a:p>
        </p:txBody>
      </p:sp>
      <p:sp>
        <p:nvSpPr>
          <p:cNvPr id="116" name="PlaceHolder 2"/>
          <p:cNvSpPr>
            <a:spLocks noGrp="1"/>
          </p:cNvSpPr>
          <p:nvPr>
            <p:ph/>
          </p:nvPr>
        </p:nvSpPr>
        <p:spPr>
          <a:xfrm>
            <a:off x="838080" y="1825560"/>
            <a:ext cx="518112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等线"/>
            </a:endParaRPr>
          </a:p>
        </p:txBody>
      </p:sp>
      <p:sp>
        <p:nvSpPr>
          <p:cNvPr id="4" name="PlaceHolder 3"/>
          <p:cNvSpPr>
            <a:spLocks noGrp="1"/>
          </p:cNvSpPr>
          <p:nvPr>
            <p:ph type="ftr" idx="33"/>
          </p:nvPr>
        </p:nvSpPr>
        <p:spPr/>
        <p:txBody>
          <a:bodyPr/>
          <a:p>
            <a:r>
              <a:t>Footer</a:t>
            </a:r>
          </a:p>
        </p:txBody>
      </p:sp>
      <p:sp>
        <p:nvSpPr>
          <p:cNvPr id="5" name="PlaceHolder 4"/>
          <p:cNvSpPr>
            <a:spLocks noGrp="1"/>
          </p:cNvSpPr>
          <p:nvPr>
            <p:ph type="sldNum" idx="34"/>
          </p:nvPr>
        </p:nvSpPr>
        <p:spPr/>
        <p:txBody>
          <a:bodyPr/>
          <a:p>
            <a:fld id="{9D8C87EF-29EA-43E5-A712-C054ABE2754C}" type="slidenum">
              <a:t>&lt;#&gt;</a:t>
            </a:fld>
          </a:p>
        </p:txBody>
      </p:sp>
      <p:sp>
        <p:nvSpPr>
          <p:cNvPr id="6" name="PlaceHolder 5"/>
          <p:cNvSpPr>
            <a:spLocks noGrp="1"/>
          </p:cNvSpPr>
          <p:nvPr>
            <p:ph type="dt" idx="32"/>
          </p:nvPr>
        </p:nvSpPr>
        <p:spPr/>
        <p:txBody>
          <a:bodyPr/>
          <a:p>
            <a:r>
              <a:rPr lang="zh-C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
    <p:spTree>
      <p:nvGrpSpPr>
        <p:cNvPr id="1" name=""/>
        <p:cNvGrpSpPr/>
        <p:nvPr/>
      </p:nvGrpSpPr>
      <p:grpSpPr>
        <a:xfrm>
          <a:off x="0" y="0"/>
          <a:ext cx="0" cy="0"/>
          <a:chOff x="0" y="0"/>
          <a:chExt cx="0" cy="0"/>
        </a:xfrm>
      </p:grpSpPr>
      <p:sp>
        <p:nvSpPr>
          <p:cNvPr id="126" name="PlaceHolder 1"/>
          <p:cNvSpPr>
            <a:spLocks noGrp="1"/>
          </p:cNvSpPr>
          <p:nvPr>
            <p:ph type="title"/>
          </p:nvPr>
        </p:nvSpPr>
        <p:spPr>
          <a:xfrm>
            <a:off x="239400" y="119160"/>
            <a:ext cx="10515240" cy="1325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等线"/>
            </a:endParaRPr>
          </a:p>
        </p:txBody>
      </p:sp>
      <p:sp>
        <p:nvSpPr>
          <p:cNvPr id="127" name="PlaceHolder 2"/>
          <p:cNvSpPr>
            <a:spLocks noGrp="1"/>
          </p:cNvSpPr>
          <p:nvPr>
            <p:ph/>
          </p:nvPr>
        </p:nvSpPr>
        <p:spPr>
          <a:xfrm>
            <a:off x="838080" y="1825560"/>
            <a:ext cx="518112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等线"/>
            </a:endParaRPr>
          </a:p>
        </p:txBody>
      </p:sp>
      <p:sp>
        <p:nvSpPr>
          <p:cNvPr id="4" name="PlaceHolder 3"/>
          <p:cNvSpPr>
            <a:spLocks noGrp="1"/>
          </p:cNvSpPr>
          <p:nvPr>
            <p:ph type="ftr" idx="36"/>
          </p:nvPr>
        </p:nvSpPr>
        <p:spPr/>
        <p:txBody>
          <a:bodyPr/>
          <a:p>
            <a:r>
              <a:t>Footer</a:t>
            </a:r>
          </a:p>
        </p:txBody>
      </p:sp>
      <p:sp>
        <p:nvSpPr>
          <p:cNvPr id="5" name="PlaceHolder 4"/>
          <p:cNvSpPr>
            <a:spLocks noGrp="1"/>
          </p:cNvSpPr>
          <p:nvPr>
            <p:ph type="sldNum" idx="37"/>
          </p:nvPr>
        </p:nvSpPr>
        <p:spPr/>
        <p:txBody>
          <a:bodyPr/>
          <a:p>
            <a:fld id="{303EE960-90E3-4C9B-900C-B73AD3B4A2FB}" type="slidenum">
              <a:t>&lt;#&gt;</a:t>
            </a:fld>
          </a:p>
        </p:txBody>
      </p:sp>
      <p:sp>
        <p:nvSpPr>
          <p:cNvPr id="6" name="PlaceHolder 5"/>
          <p:cNvSpPr>
            <a:spLocks noGrp="1"/>
          </p:cNvSpPr>
          <p:nvPr>
            <p:ph type="dt" idx="35"/>
          </p:nvPr>
        </p:nvSpPr>
        <p:spPr/>
        <p:txBody>
          <a:bodyPr/>
          <a:p>
            <a:r>
              <a:rPr lang="zh-C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
    <p:spTree>
      <p:nvGrpSpPr>
        <p:cNvPr id="1" name=""/>
        <p:cNvGrpSpPr/>
        <p:nvPr/>
      </p:nvGrpSpPr>
      <p:grpSpPr>
        <a:xfrm>
          <a:off x="0" y="0"/>
          <a:ext cx="0" cy="0"/>
          <a:chOff x="0" y="0"/>
          <a:chExt cx="0" cy="0"/>
        </a:xfrm>
      </p:grpSpPr>
      <p:sp>
        <p:nvSpPr>
          <p:cNvPr id="137" name="PlaceHolder 1"/>
          <p:cNvSpPr>
            <a:spLocks noGrp="1"/>
          </p:cNvSpPr>
          <p:nvPr>
            <p:ph type="title"/>
          </p:nvPr>
        </p:nvSpPr>
        <p:spPr>
          <a:xfrm>
            <a:off x="239400" y="119160"/>
            <a:ext cx="10515240" cy="1325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等线"/>
            </a:endParaRPr>
          </a:p>
        </p:txBody>
      </p:sp>
      <p:sp>
        <p:nvSpPr>
          <p:cNvPr id="138" name="PlaceHolder 2"/>
          <p:cNvSpPr>
            <a:spLocks noGrp="1"/>
          </p:cNvSpPr>
          <p:nvPr>
            <p:ph/>
          </p:nvPr>
        </p:nvSpPr>
        <p:spPr>
          <a:xfrm>
            <a:off x="838080" y="1825560"/>
            <a:ext cx="518112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等线"/>
            </a:endParaRPr>
          </a:p>
        </p:txBody>
      </p:sp>
      <p:sp>
        <p:nvSpPr>
          <p:cNvPr id="4" name="PlaceHolder 3"/>
          <p:cNvSpPr>
            <a:spLocks noGrp="1"/>
          </p:cNvSpPr>
          <p:nvPr>
            <p:ph type="ftr" idx="39"/>
          </p:nvPr>
        </p:nvSpPr>
        <p:spPr/>
        <p:txBody>
          <a:bodyPr/>
          <a:p>
            <a:r>
              <a:t>Footer</a:t>
            </a:r>
          </a:p>
        </p:txBody>
      </p:sp>
      <p:sp>
        <p:nvSpPr>
          <p:cNvPr id="5" name="PlaceHolder 4"/>
          <p:cNvSpPr>
            <a:spLocks noGrp="1"/>
          </p:cNvSpPr>
          <p:nvPr>
            <p:ph type="sldNum" idx="40"/>
          </p:nvPr>
        </p:nvSpPr>
        <p:spPr/>
        <p:txBody>
          <a:bodyPr/>
          <a:p>
            <a:fld id="{7FE25946-2EA7-4D55-8663-5EB5094638C5}" type="slidenum">
              <a:t>&lt;#&gt;</a:t>
            </a:fld>
          </a:p>
        </p:txBody>
      </p:sp>
      <p:sp>
        <p:nvSpPr>
          <p:cNvPr id="6" name="PlaceHolder 5"/>
          <p:cNvSpPr>
            <a:spLocks noGrp="1"/>
          </p:cNvSpPr>
          <p:nvPr>
            <p:ph type="dt" idx="38"/>
          </p:nvPr>
        </p:nvSpPr>
        <p:spPr/>
        <p:txBody>
          <a:bodyPr/>
          <a:p>
            <a:r>
              <a:rPr lang="zh-C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标题和竖排文字">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A3A5BAC5-A9A2-4478-9AC3-2A6D34C2A221}" type="slidenum">
              <a:t>&lt;#&gt;</a:t>
            </a:fld>
          </a:p>
        </p:txBody>
      </p:sp>
      <p:sp>
        <p:nvSpPr>
          <p:cNvPr id="4" name="PlaceHolder 3"/>
          <p:cNvSpPr>
            <a:spLocks noGrp="1"/>
          </p:cNvSpPr>
          <p:nvPr>
            <p:ph type="dt" idx="2"/>
          </p:nvPr>
        </p:nvSpPr>
        <p:spPr/>
        <p:txBody>
          <a:bodyPr/>
          <a:p>
            <a:r>
              <a:rPr lang="zh-C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竖排标题与文本">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
        <p:nvSpPr>
          <p:cNvPr id="3" name="PlaceHolder 2"/>
          <p:cNvSpPr>
            <a:spLocks noGrp="1"/>
          </p:cNvSpPr>
          <p:nvPr>
            <p:ph type="sldNum" idx="7"/>
          </p:nvPr>
        </p:nvSpPr>
        <p:spPr/>
        <p:txBody>
          <a:bodyPr/>
          <a:p>
            <a:fld id="{76D0F225-EEDB-4E4B-AE65-DDFFE97B2F77}" type="slidenum">
              <a:t>&lt;#&gt;</a:t>
            </a:fld>
          </a:p>
        </p:txBody>
      </p:sp>
      <p:sp>
        <p:nvSpPr>
          <p:cNvPr id="4" name="PlaceHolder 3"/>
          <p:cNvSpPr>
            <a:spLocks noGrp="1"/>
          </p:cNvSpPr>
          <p:nvPr>
            <p:ph type="dt" idx="5"/>
          </p:nvPr>
        </p:nvSpPr>
        <p:spPr/>
        <p:txBody>
          <a:bodyPr/>
          <a:p>
            <a:r>
              <a:rPr lang="zh-C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
    <p:spTree>
      <p:nvGrpSpPr>
        <p:cNvPr id="1" name=""/>
        <p:cNvGrpSpPr/>
        <p:nvPr/>
      </p:nvGrpSpPr>
      <p:grpSpPr>
        <a:xfrm>
          <a:off x="0" y="0"/>
          <a:ext cx="0" cy="0"/>
          <a:chOff x="0" y="0"/>
          <a:chExt cx="0" cy="0"/>
        </a:xfrm>
      </p:grpSpPr>
      <p:sp>
        <p:nvSpPr>
          <p:cNvPr id="34" name="PlaceHolder 1"/>
          <p:cNvSpPr>
            <a:spLocks noGrp="1"/>
          </p:cNvSpPr>
          <p:nvPr>
            <p:ph type="title"/>
          </p:nvPr>
        </p:nvSpPr>
        <p:spPr>
          <a:xfrm>
            <a:off x="239400" y="119160"/>
            <a:ext cx="10515240" cy="1325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等线"/>
            </a:endParaRPr>
          </a:p>
        </p:txBody>
      </p:sp>
      <p:sp>
        <p:nvSpPr>
          <p:cNvPr id="35" name="PlaceHolder 2"/>
          <p:cNvSpPr>
            <a:spLocks noGrp="1"/>
          </p:cNvSpPr>
          <p:nvPr>
            <p:ph/>
          </p:nvPr>
        </p:nvSpPr>
        <p:spPr>
          <a:xfrm>
            <a:off x="838080" y="1825560"/>
            <a:ext cx="518112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等线"/>
            </a:endParaRPr>
          </a:p>
        </p:txBody>
      </p:sp>
      <p:sp>
        <p:nvSpPr>
          <p:cNvPr id="4" name="PlaceHolder 3"/>
          <p:cNvSpPr>
            <a:spLocks noGrp="1"/>
          </p:cNvSpPr>
          <p:nvPr>
            <p:ph type="ftr" idx="9"/>
          </p:nvPr>
        </p:nvSpPr>
        <p:spPr/>
        <p:txBody>
          <a:bodyPr/>
          <a:p>
            <a:r>
              <a:t>Footer</a:t>
            </a:r>
          </a:p>
        </p:txBody>
      </p:sp>
      <p:sp>
        <p:nvSpPr>
          <p:cNvPr id="5" name="PlaceHolder 4"/>
          <p:cNvSpPr>
            <a:spLocks noGrp="1"/>
          </p:cNvSpPr>
          <p:nvPr>
            <p:ph type="sldNum" idx="10"/>
          </p:nvPr>
        </p:nvSpPr>
        <p:spPr/>
        <p:txBody>
          <a:bodyPr/>
          <a:p>
            <a:fld id="{8CBE1EA6-75E2-4F46-8A16-AAE22A5FC136}" type="slidenum">
              <a:t>&lt;#&gt;</a:t>
            </a:fld>
          </a:p>
        </p:txBody>
      </p:sp>
      <p:sp>
        <p:nvSpPr>
          <p:cNvPr id="6" name="PlaceHolder 5"/>
          <p:cNvSpPr>
            <a:spLocks noGrp="1"/>
          </p:cNvSpPr>
          <p:nvPr>
            <p:ph type="dt" idx="8"/>
          </p:nvPr>
        </p:nvSpPr>
        <p:spPr/>
        <p:txBody>
          <a:bodyPr/>
          <a:p>
            <a:r>
              <a:rPr lang="zh-C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节标题">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p>
            <a:r>
              <a:t>Footer</a:t>
            </a:r>
          </a:p>
        </p:txBody>
      </p:sp>
      <p:sp>
        <p:nvSpPr>
          <p:cNvPr id="3" name="PlaceHolder 2"/>
          <p:cNvSpPr>
            <a:spLocks noGrp="1"/>
          </p:cNvSpPr>
          <p:nvPr>
            <p:ph type="sldNum" idx="13"/>
          </p:nvPr>
        </p:nvSpPr>
        <p:spPr/>
        <p:txBody>
          <a:bodyPr/>
          <a:p>
            <a:fld id="{AE25D636-9FD8-4872-A50B-B2EC45EB8676}" type="slidenum">
              <a:t>&lt;#&gt;</a:t>
            </a:fld>
          </a:p>
        </p:txBody>
      </p:sp>
      <p:sp>
        <p:nvSpPr>
          <p:cNvPr id="4" name="PlaceHolder 3"/>
          <p:cNvSpPr>
            <a:spLocks noGrp="1"/>
          </p:cNvSpPr>
          <p:nvPr>
            <p:ph type="dt" idx="11"/>
          </p:nvPr>
        </p:nvSpPr>
        <p:spPr/>
        <p:txBody>
          <a:bodyPr/>
          <a:p>
            <a:r>
              <a:rPr lang="zh-C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两栏内容">
    <p:spTree>
      <p:nvGrpSpPr>
        <p:cNvPr id="1" name=""/>
        <p:cNvGrpSpPr/>
        <p:nvPr/>
      </p:nvGrpSpPr>
      <p:grpSpPr>
        <a:xfrm>
          <a:off x="0" y="0"/>
          <a:ext cx="0" cy="0"/>
          <a:chOff x="0" y="0"/>
          <a:chExt cx="0" cy="0"/>
        </a:xfrm>
      </p:grpSpPr>
      <p:sp>
        <p:nvSpPr>
          <p:cNvPr id="55" name="PlaceHolder 1"/>
          <p:cNvSpPr>
            <a:spLocks noGrp="1"/>
          </p:cNvSpPr>
          <p:nvPr>
            <p:ph type="title"/>
          </p:nvPr>
        </p:nvSpPr>
        <p:spPr>
          <a:xfrm>
            <a:off x="239400" y="119160"/>
            <a:ext cx="10515240" cy="1325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等线"/>
            </a:endParaRPr>
          </a:p>
        </p:txBody>
      </p:sp>
      <p:sp>
        <p:nvSpPr>
          <p:cNvPr id="56" name="PlaceHolder 2"/>
          <p:cNvSpPr>
            <a:spLocks noGrp="1"/>
          </p:cNvSpPr>
          <p:nvPr>
            <p:ph/>
          </p:nvPr>
        </p:nvSpPr>
        <p:spPr>
          <a:xfrm>
            <a:off x="838080" y="1825560"/>
            <a:ext cx="252828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等线"/>
            </a:endParaRPr>
          </a:p>
        </p:txBody>
      </p:sp>
      <p:sp>
        <p:nvSpPr>
          <p:cNvPr id="57" name="PlaceHolder 3"/>
          <p:cNvSpPr>
            <a:spLocks noGrp="1"/>
          </p:cNvSpPr>
          <p:nvPr>
            <p:ph/>
          </p:nvPr>
        </p:nvSpPr>
        <p:spPr>
          <a:xfrm>
            <a:off x="3493080" y="1825560"/>
            <a:ext cx="252828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等线"/>
            </a:endParaRPr>
          </a:p>
        </p:txBody>
      </p:sp>
      <p:sp>
        <p:nvSpPr>
          <p:cNvPr id="5" name="PlaceHolder 4"/>
          <p:cNvSpPr>
            <a:spLocks noGrp="1"/>
          </p:cNvSpPr>
          <p:nvPr>
            <p:ph type="ftr" idx="15"/>
          </p:nvPr>
        </p:nvSpPr>
        <p:spPr/>
        <p:txBody>
          <a:bodyPr/>
          <a:p>
            <a:r>
              <a:t>Footer</a:t>
            </a:r>
          </a:p>
        </p:txBody>
      </p:sp>
      <p:sp>
        <p:nvSpPr>
          <p:cNvPr id="6" name="PlaceHolder 5"/>
          <p:cNvSpPr>
            <a:spLocks noGrp="1"/>
          </p:cNvSpPr>
          <p:nvPr>
            <p:ph type="sldNum" idx="16"/>
          </p:nvPr>
        </p:nvSpPr>
        <p:spPr/>
        <p:txBody>
          <a:bodyPr/>
          <a:p>
            <a:fld id="{4F89ABA8-752E-49C5-ADA8-FAB91FBF72FA}" type="slidenum">
              <a:t>&lt;#&gt;</a:t>
            </a:fld>
          </a:p>
        </p:txBody>
      </p:sp>
      <p:sp>
        <p:nvSpPr>
          <p:cNvPr id="7" name="PlaceHolder 6"/>
          <p:cNvSpPr>
            <a:spLocks noGrp="1"/>
          </p:cNvSpPr>
          <p:nvPr>
            <p:ph type="dt" idx="14"/>
          </p:nvPr>
        </p:nvSpPr>
        <p:spPr/>
        <p:txBody>
          <a:bodyPr/>
          <a:p>
            <a:r>
              <a:rPr lang="zh-C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比较">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p>
            <a:r>
              <a:t>Footer</a:t>
            </a:r>
          </a:p>
        </p:txBody>
      </p:sp>
      <p:sp>
        <p:nvSpPr>
          <p:cNvPr id="3" name="PlaceHolder 2"/>
          <p:cNvSpPr>
            <a:spLocks noGrp="1"/>
          </p:cNvSpPr>
          <p:nvPr>
            <p:ph type="sldNum" idx="19"/>
          </p:nvPr>
        </p:nvSpPr>
        <p:spPr/>
        <p:txBody>
          <a:bodyPr/>
          <a:p>
            <a:fld id="{1638464B-DF29-4B01-821A-D5EE7DF869A9}" type="slidenum">
              <a:t>&lt;#&gt;</a:t>
            </a:fld>
          </a:p>
        </p:txBody>
      </p:sp>
      <p:sp>
        <p:nvSpPr>
          <p:cNvPr id="4" name="PlaceHolder 3"/>
          <p:cNvSpPr>
            <a:spLocks noGrp="1"/>
          </p:cNvSpPr>
          <p:nvPr>
            <p:ph type="dt" idx="17"/>
          </p:nvPr>
        </p:nvSpPr>
        <p:spPr/>
        <p:txBody>
          <a:bodyPr/>
          <a:p>
            <a:r>
              <a:rPr lang="zh-C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仅标题">
    <p:spTree>
      <p:nvGrpSpPr>
        <p:cNvPr id="1" name=""/>
        <p:cNvGrpSpPr/>
        <p:nvPr/>
      </p:nvGrpSpPr>
      <p:grpSpPr>
        <a:xfrm>
          <a:off x="0" y="0"/>
          <a:ext cx="0" cy="0"/>
          <a:chOff x="0" y="0"/>
          <a:chExt cx="0" cy="0"/>
        </a:xfrm>
      </p:grpSpPr>
      <p:sp>
        <p:nvSpPr>
          <p:cNvPr id="78" name="PlaceHolder 1"/>
          <p:cNvSpPr>
            <a:spLocks noGrp="1"/>
          </p:cNvSpPr>
          <p:nvPr>
            <p:ph type="title"/>
          </p:nvPr>
        </p:nvSpPr>
        <p:spPr>
          <a:xfrm>
            <a:off x="239400" y="119160"/>
            <a:ext cx="10515240" cy="1325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等线"/>
            </a:endParaRPr>
          </a:p>
        </p:txBody>
      </p:sp>
      <p:sp>
        <p:nvSpPr>
          <p:cNvPr id="3" name="PlaceHolder 2"/>
          <p:cNvSpPr>
            <a:spLocks noGrp="1"/>
          </p:cNvSpPr>
          <p:nvPr>
            <p:ph type="ftr" idx="21"/>
          </p:nvPr>
        </p:nvSpPr>
        <p:spPr/>
        <p:txBody>
          <a:bodyPr/>
          <a:p>
            <a:r>
              <a:t>Footer</a:t>
            </a:r>
          </a:p>
        </p:txBody>
      </p:sp>
      <p:sp>
        <p:nvSpPr>
          <p:cNvPr id="4" name="PlaceHolder 3"/>
          <p:cNvSpPr>
            <a:spLocks noGrp="1"/>
          </p:cNvSpPr>
          <p:nvPr>
            <p:ph type="sldNum" idx="22"/>
          </p:nvPr>
        </p:nvSpPr>
        <p:spPr/>
        <p:txBody>
          <a:bodyPr/>
          <a:p>
            <a:fld id="{482B9361-AB89-4ED9-9707-26BCE64C2A6E}" type="slidenum">
              <a:t>&lt;#&gt;</a:t>
            </a:fld>
          </a:p>
        </p:txBody>
      </p:sp>
      <p:sp>
        <p:nvSpPr>
          <p:cNvPr id="5" name="PlaceHolder 4"/>
          <p:cNvSpPr>
            <a:spLocks noGrp="1"/>
          </p:cNvSpPr>
          <p:nvPr>
            <p:ph type="dt" idx="20"/>
          </p:nvPr>
        </p:nvSpPr>
        <p:spPr/>
        <p:txBody>
          <a:bodyPr/>
          <a:p>
            <a:r>
              <a:rPr lang="zh-C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空白">
    <p:spTree>
      <p:nvGrpSpPr>
        <p:cNvPr id="1" name=""/>
        <p:cNvGrpSpPr/>
        <p:nvPr/>
      </p:nvGrpSpPr>
      <p:grpSpPr>
        <a:xfrm>
          <a:off x="0" y="0"/>
          <a:ext cx="0" cy="0"/>
          <a:chOff x="0" y="0"/>
          <a:chExt cx="0" cy="0"/>
        </a:xfrm>
      </p:grpSpPr>
      <p:sp>
        <p:nvSpPr>
          <p:cNvPr id="2" name="PlaceHolder 1"/>
          <p:cNvSpPr>
            <a:spLocks noGrp="1"/>
          </p:cNvSpPr>
          <p:nvPr>
            <p:ph type="ftr" idx="24"/>
          </p:nvPr>
        </p:nvSpPr>
        <p:spPr/>
        <p:txBody>
          <a:bodyPr/>
          <a:p>
            <a:r>
              <a:t>Footer</a:t>
            </a:r>
          </a:p>
        </p:txBody>
      </p:sp>
      <p:sp>
        <p:nvSpPr>
          <p:cNvPr id="3" name="PlaceHolder 2"/>
          <p:cNvSpPr>
            <a:spLocks noGrp="1"/>
          </p:cNvSpPr>
          <p:nvPr>
            <p:ph type="sldNum" idx="25"/>
          </p:nvPr>
        </p:nvSpPr>
        <p:spPr/>
        <p:txBody>
          <a:bodyPr/>
          <a:p>
            <a:fld id="{06C53E27-41E8-4931-8B18-D9D98CF3ACA1}" type="slidenum">
              <a:t>&lt;#&gt;</a:t>
            </a:fld>
          </a:p>
        </p:txBody>
      </p:sp>
      <p:sp>
        <p:nvSpPr>
          <p:cNvPr id="4" name="PlaceHolder 3"/>
          <p:cNvSpPr>
            <a:spLocks noGrp="1"/>
          </p:cNvSpPr>
          <p:nvPr>
            <p:ph type="dt" idx="23"/>
          </p:nvPr>
        </p:nvSpPr>
        <p:spPr/>
        <p:txBody>
          <a:bodyPr/>
          <a:p>
            <a:r>
              <a:rPr lang="zh-C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组合 6"/>
          <p:cNvGrpSpPr/>
          <p:nvPr/>
        </p:nvGrpSpPr>
        <p:grpSpPr>
          <a:xfrm>
            <a:off x="0" y="1460160"/>
            <a:ext cx="12191760" cy="394560"/>
            <a:chOff x="0" y="1460160"/>
            <a:chExt cx="12191760" cy="394560"/>
          </a:xfrm>
        </p:grpSpPr>
        <p:sp>
          <p:nvSpPr>
            <p:cNvPr id="1" name="矩形 7"/>
            <p:cNvSpPr/>
            <p:nvPr/>
          </p:nvSpPr>
          <p:spPr>
            <a:xfrm>
              <a:off x="0" y="1550160"/>
              <a:ext cx="12191040" cy="19764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2" name="文本框 8"/>
            <p:cNvSpPr/>
            <p:nvPr/>
          </p:nvSpPr>
          <p:spPr>
            <a:xfrm>
              <a:off x="0" y="1460160"/>
              <a:ext cx="174276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3" name="文本框 9"/>
            <p:cNvSpPr/>
            <p:nvPr/>
          </p:nvSpPr>
          <p:spPr>
            <a:xfrm>
              <a:off x="11354400" y="1524960"/>
              <a:ext cx="83736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4" name="PlaceHolder 1"/>
          <p:cNvSpPr>
            <a:spLocks noGrp="1"/>
          </p:cNvSpPr>
          <p:nvPr>
            <p:ph type="sldNum" idx="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solidFill>
                <a:latin typeface="等线"/>
              </a:defRPr>
            </a:lvl1pPr>
          </a:lstStyle>
          <a:p>
            <a:pPr indent="0" algn="r" defTabSz="914400">
              <a:lnSpc>
                <a:spcPct val="100000"/>
              </a:lnSpc>
              <a:buNone/>
            </a:pPr>
            <a:fld id="{272758D0-81CB-4926-BE49-5F9704CD4C01}"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
        <p:nvSpPr>
          <p:cNvPr id="5" name="PlaceHolder 2"/>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0" lang="zh-CN" sz="4400" spc="-1" strike="noStrike">
                <a:solidFill>
                  <a:schemeClr val="dk1"/>
                </a:solidFill>
                <a:latin typeface="等线 Light"/>
              </a:rPr>
              <a:t>单击此处编辑母版标题样式</a:t>
            </a:r>
            <a:endParaRPr b="0" lang="en-US" sz="4400" spc="-1" strike="noStrike">
              <a:solidFill>
                <a:schemeClr val="dk1"/>
              </a:solidFill>
              <a:latin typeface="等线"/>
            </a:endParaRPr>
          </a:p>
        </p:txBody>
      </p:sp>
      <p:sp>
        <p:nvSpPr>
          <p:cNvPr id="6"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chemeClr val="dk1"/>
                </a:solidFill>
                <a:latin typeface="等线"/>
              </a:rPr>
              <a:t>Click to edit the outline text format</a:t>
            </a:r>
            <a:endParaRPr b="0" lang="en-US" sz="2800" spc="-1" strike="noStrike">
              <a:solidFill>
                <a:schemeClr val="dk1"/>
              </a:solidFill>
              <a:latin typeface="等线"/>
            </a:endParaRPr>
          </a:p>
          <a:p>
            <a:pPr lvl="1" marL="864000" indent="-324000">
              <a:lnSpc>
                <a:spcPct val="90000"/>
              </a:lnSpc>
              <a:spcBef>
                <a:spcPts val="1134"/>
              </a:spcBef>
              <a:buClr>
                <a:srgbClr val="000000"/>
              </a:buClr>
              <a:buSzPct val="75000"/>
              <a:buFont typeface="Symbol" charset="2"/>
              <a:buChar char=""/>
            </a:pPr>
            <a:r>
              <a:rPr b="0" lang="en-US" sz="2000" spc="-1" strike="noStrike">
                <a:solidFill>
                  <a:schemeClr val="dk1"/>
                </a:solidFill>
                <a:latin typeface="等线"/>
              </a:rPr>
              <a:t>Second Outline Level</a:t>
            </a:r>
            <a:endParaRPr b="0" lang="en-US" sz="2000" spc="-1" strike="noStrike">
              <a:solidFill>
                <a:schemeClr val="dk1"/>
              </a:solidFill>
              <a:latin typeface="等线"/>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chemeClr val="dk1"/>
                </a:solidFill>
                <a:latin typeface="等线"/>
              </a:rPr>
              <a:t>Third Outline Level</a:t>
            </a:r>
            <a:endParaRPr b="0" lang="en-US" sz="1800" spc="-1" strike="noStrike">
              <a:solidFill>
                <a:schemeClr val="dk1"/>
              </a:solidFill>
              <a:latin typeface="等线"/>
            </a:endParaRPr>
          </a:p>
          <a:p>
            <a:pPr lvl="3" marL="1728000" indent="-216000">
              <a:lnSpc>
                <a:spcPct val="90000"/>
              </a:lnSpc>
              <a:spcBef>
                <a:spcPts val="567"/>
              </a:spcBef>
              <a:buClr>
                <a:srgbClr val="000000"/>
              </a:buClr>
              <a:buSzPct val="75000"/>
              <a:buFont typeface="Symbol" charset="2"/>
              <a:buChar char=""/>
            </a:pPr>
            <a:r>
              <a:rPr b="0" lang="en-US" sz="1800" spc="-1" strike="noStrike">
                <a:solidFill>
                  <a:schemeClr val="dk1"/>
                </a:solidFill>
                <a:latin typeface="等线"/>
              </a:rPr>
              <a:t>Fourth Outline Level</a:t>
            </a:r>
            <a:endParaRPr b="0" lang="en-US" sz="1800" spc="-1" strike="noStrike">
              <a:solidFill>
                <a:schemeClr val="dk1"/>
              </a:solidFill>
              <a:latin typeface="等线"/>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等线"/>
              </a:rPr>
              <a:t>Fifth Outline Level</a:t>
            </a:r>
            <a:endParaRPr b="0" lang="en-US" sz="2000" spc="-1" strike="noStrike">
              <a:solidFill>
                <a:schemeClr val="dk1"/>
              </a:solidFill>
              <a:latin typeface="等线"/>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等线"/>
              </a:rPr>
              <a:t>Sixth Outline Level</a:t>
            </a:r>
            <a:endParaRPr b="0" lang="en-US" sz="2000" spc="-1" strike="noStrike">
              <a:solidFill>
                <a:schemeClr val="dk1"/>
              </a:solidFill>
              <a:latin typeface="等线"/>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等线"/>
              </a:rPr>
              <a:t>Seventh Outline Level</a:t>
            </a:r>
            <a:endParaRPr b="0" lang="en-US" sz="2000" spc="-1" strike="noStrike">
              <a:solidFill>
                <a:schemeClr val="dk1"/>
              </a:solidFill>
              <a:latin typeface="等线"/>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6" name="组合 6"/>
          <p:cNvGrpSpPr/>
          <p:nvPr/>
        </p:nvGrpSpPr>
        <p:grpSpPr>
          <a:xfrm>
            <a:off x="0" y="1460160"/>
            <a:ext cx="12191760" cy="394560"/>
            <a:chOff x="0" y="1460160"/>
            <a:chExt cx="12191760" cy="394560"/>
          </a:xfrm>
        </p:grpSpPr>
        <p:sp>
          <p:nvSpPr>
            <p:cNvPr id="87" name="矩形 7"/>
            <p:cNvSpPr/>
            <p:nvPr/>
          </p:nvSpPr>
          <p:spPr>
            <a:xfrm>
              <a:off x="0" y="1550160"/>
              <a:ext cx="12191040" cy="19764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88" name="文本框 8"/>
            <p:cNvSpPr/>
            <p:nvPr/>
          </p:nvSpPr>
          <p:spPr>
            <a:xfrm>
              <a:off x="0" y="1460160"/>
              <a:ext cx="174276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89" name="文本框 9"/>
            <p:cNvSpPr/>
            <p:nvPr/>
          </p:nvSpPr>
          <p:spPr>
            <a:xfrm>
              <a:off x="11354400" y="1524960"/>
              <a:ext cx="83736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90"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b="0" lang="zh-CN" sz="3200" spc="-1" strike="noStrike">
                <a:solidFill>
                  <a:schemeClr val="dk1"/>
                </a:solidFill>
                <a:latin typeface="等线 Light"/>
              </a:rPr>
              <a:t>单击此处编辑母版标题样式</a:t>
            </a:r>
            <a:endParaRPr b="0" lang="en-US" sz="3200" spc="-1" strike="noStrike">
              <a:solidFill>
                <a:schemeClr val="dk1"/>
              </a:solidFill>
              <a:latin typeface="等线"/>
            </a:endParaRPr>
          </a:p>
        </p:txBody>
      </p:sp>
      <p:sp>
        <p:nvSpPr>
          <p:cNvPr id="91" name="PlaceHolder 2"/>
          <p:cNvSpPr>
            <a:spLocks noGrp="1"/>
          </p:cNvSpPr>
          <p:nvPr>
            <p:ph type="body"/>
          </p:nvPr>
        </p:nvSpPr>
        <p:spPr>
          <a:xfrm>
            <a:off x="5183280" y="987480"/>
            <a:ext cx="6171840" cy="48733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3200" spc="-1" strike="noStrike">
                <a:solidFill>
                  <a:schemeClr val="dk1"/>
                </a:solidFill>
                <a:latin typeface="等线"/>
              </a:rPr>
              <a:t>单击此处编辑母版文本样式</a:t>
            </a:r>
            <a:endParaRPr b="0" lang="en-US" sz="32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800" spc="-1" strike="noStrike">
                <a:solidFill>
                  <a:schemeClr val="dk1"/>
                </a:solidFill>
                <a:latin typeface="等线"/>
              </a:rPr>
              <a:t>二级</a:t>
            </a:r>
            <a:endParaRPr b="0" lang="en-US" sz="2800" spc="-1" strike="noStrike">
              <a:solidFill>
                <a:schemeClr val="dk1"/>
              </a:solidFill>
              <a:latin typeface="等线"/>
            </a:endParaRPr>
          </a:p>
          <a:p>
            <a:pPr lvl="2" marL="11430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三级</a:t>
            </a:r>
            <a:endParaRPr b="0" lang="en-US" sz="2400" spc="-1" strike="noStrike">
              <a:solidFill>
                <a:schemeClr val="dk1"/>
              </a:solidFill>
              <a:latin typeface="等线"/>
            </a:endParaRPr>
          </a:p>
          <a:p>
            <a:pPr lvl="3" marL="1600200" indent="-228600" defTabSz="914400">
              <a:lnSpc>
                <a:spcPct val="90000"/>
              </a:lnSpc>
              <a:spcBef>
                <a:spcPts val="499"/>
              </a:spcBef>
              <a:buClr>
                <a:srgbClr val="000000"/>
              </a:buClr>
              <a:buFont typeface="Arial"/>
              <a:buChar char="•"/>
            </a:pPr>
            <a:r>
              <a:rPr b="0" lang="zh-CN" sz="2000" spc="-1" strike="noStrike">
                <a:solidFill>
                  <a:schemeClr val="dk1"/>
                </a:solidFill>
                <a:latin typeface="等线"/>
              </a:rPr>
              <a:t>四级</a:t>
            </a:r>
            <a:endParaRPr b="0" lang="en-US" sz="2000" spc="-1" strike="noStrike">
              <a:solidFill>
                <a:schemeClr val="dk1"/>
              </a:solidFill>
              <a:latin typeface="等线"/>
            </a:endParaRPr>
          </a:p>
          <a:p>
            <a:pPr lvl="4" marL="2057400" indent="-228600" defTabSz="914400">
              <a:lnSpc>
                <a:spcPct val="90000"/>
              </a:lnSpc>
              <a:spcBef>
                <a:spcPts val="499"/>
              </a:spcBef>
              <a:buClr>
                <a:srgbClr val="000000"/>
              </a:buClr>
              <a:buFont typeface="Arial"/>
              <a:buChar char="•"/>
            </a:pPr>
            <a:r>
              <a:rPr b="0" lang="zh-CN" sz="2000" spc="-1" strike="noStrike">
                <a:solidFill>
                  <a:schemeClr val="dk1"/>
                </a:solidFill>
                <a:latin typeface="等线"/>
              </a:rPr>
              <a:t>五级</a:t>
            </a:r>
            <a:endParaRPr b="0" lang="en-US" sz="2000" spc="-1" strike="noStrike">
              <a:solidFill>
                <a:schemeClr val="dk1"/>
              </a:solidFill>
              <a:latin typeface="等线"/>
            </a:endParaRPr>
          </a:p>
        </p:txBody>
      </p:sp>
      <p:sp>
        <p:nvSpPr>
          <p:cNvPr id="92"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zh-CN" sz="1600" spc="-1" strike="noStrike">
                <a:solidFill>
                  <a:schemeClr val="dk1"/>
                </a:solidFill>
                <a:latin typeface="等线"/>
              </a:rPr>
              <a:t>单击此处编辑母版文本样式</a:t>
            </a:r>
            <a:endParaRPr b="0" lang="en-US" sz="1600" spc="-1" strike="noStrike">
              <a:solidFill>
                <a:schemeClr val="dk1"/>
              </a:solidFill>
              <a:latin typeface="等线"/>
            </a:endParaRPr>
          </a:p>
        </p:txBody>
      </p:sp>
      <p:sp>
        <p:nvSpPr>
          <p:cNvPr id="93" name="PlaceHolder 4"/>
          <p:cNvSpPr>
            <a:spLocks noGrp="1"/>
          </p:cNvSpPr>
          <p:nvPr>
            <p:ph type="dt" idx="26"/>
          </p:nvPr>
        </p:nvSpPr>
        <p:spPr>
          <a:xfrm>
            <a:off x="838080" y="6356520"/>
            <a:ext cx="2742840" cy="36468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94" name="PlaceHolder 5"/>
          <p:cNvSpPr>
            <a:spLocks noGrp="1"/>
          </p:cNvSpPr>
          <p:nvPr>
            <p:ph type="ftr" idx="27"/>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5" name="PlaceHolder 6"/>
          <p:cNvSpPr>
            <a:spLocks noGrp="1"/>
          </p:cNvSpPr>
          <p:nvPr>
            <p:ph type="sldNum" idx="28"/>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solidFill>
                <a:latin typeface="等线"/>
              </a:defRPr>
            </a:lvl1pPr>
          </a:lstStyle>
          <a:p>
            <a:pPr indent="0" algn="r" defTabSz="914400">
              <a:lnSpc>
                <a:spcPct val="100000"/>
              </a:lnSpc>
              <a:buNone/>
            </a:pPr>
            <a:fld id="{BC4C5F32-27AD-4D8E-A052-CCEBBF84702F}"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6" name="组合 6"/>
          <p:cNvGrpSpPr/>
          <p:nvPr/>
        </p:nvGrpSpPr>
        <p:grpSpPr>
          <a:xfrm>
            <a:off x="0" y="1460160"/>
            <a:ext cx="12191760" cy="394560"/>
            <a:chOff x="0" y="1460160"/>
            <a:chExt cx="12191760" cy="394560"/>
          </a:xfrm>
        </p:grpSpPr>
        <p:sp>
          <p:nvSpPr>
            <p:cNvPr id="97" name="矩形 7"/>
            <p:cNvSpPr/>
            <p:nvPr/>
          </p:nvSpPr>
          <p:spPr>
            <a:xfrm>
              <a:off x="0" y="1550160"/>
              <a:ext cx="12191040" cy="19764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98" name="文本框 8"/>
            <p:cNvSpPr/>
            <p:nvPr/>
          </p:nvSpPr>
          <p:spPr>
            <a:xfrm>
              <a:off x="0" y="1460160"/>
              <a:ext cx="174276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99" name="文本框 9"/>
            <p:cNvSpPr/>
            <p:nvPr/>
          </p:nvSpPr>
          <p:spPr>
            <a:xfrm>
              <a:off x="11354400" y="1524960"/>
              <a:ext cx="83736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100"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b="0" lang="zh-CN" sz="3200" spc="-1" strike="noStrike">
                <a:solidFill>
                  <a:schemeClr val="dk1"/>
                </a:solidFill>
                <a:latin typeface="等线 Light"/>
              </a:rPr>
              <a:t>单击此处编辑母版标题样式</a:t>
            </a:r>
            <a:endParaRPr b="0" lang="en-US" sz="3200" spc="-1" strike="noStrike">
              <a:solidFill>
                <a:schemeClr val="dk1"/>
              </a:solidFill>
              <a:latin typeface="等线"/>
            </a:endParaRPr>
          </a:p>
        </p:txBody>
      </p:sp>
      <p:sp>
        <p:nvSpPr>
          <p:cNvPr id="101" name="PlaceHolder 2"/>
          <p:cNvSpPr>
            <a:spLocks noGrp="1"/>
          </p:cNvSpPr>
          <p:nvPr>
            <p:ph type="body"/>
          </p:nvPr>
        </p:nvSpPr>
        <p:spPr>
          <a:xfrm>
            <a:off x="5183280" y="987480"/>
            <a:ext cx="6171840" cy="48733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pc="-1" strike="noStrike">
                <a:solidFill>
                  <a:schemeClr val="dk1"/>
                </a:solidFill>
                <a:latin typeface="等线"/>
              </a:rPr>
              <a:t>Click to edit the outline text format</a:t>
            </a:r>
            <a:endParaRPr b="0" lang="en-US" sz="3200" spc="-1" strike="noStrike">
              <a:solidFill>
                <a:schemeClr val="dk1"/>
              </a:solidFill>
              <a:latin typeface="等线"/>
            </a:endParaRPr>
          </a:p>
          <a:p>
            <a:pPr lvl="1" marL="864000" indent="-324000">
              <a:lnSpc>
                <a:spcPct val="90000"/>
              </a:lnSpc>
              <a:spcBef>
                <a:spcPts val="1134"/>
              </a:spcBef>
              <a:buClr>
                <a:srgbClr val="000000"/>
              </a:buClr>
              <a:buSzPct val="75000"/>
              <a:buFont typeface="Symbol" charset="2"/>
              <a:buChar char=""/>
            </a:pPr>
            <a:r>
              <a:rPr b="0" lang="en-US" sz="3200" spc="-1" strike="noStrike">
                <a:solidFill>
                  <a:schemeClr val="dk1"/>
                </a:solidFill>
                <a:latin typeface="等线"/>
              </a:rPr>
              <a:t>Second Outline Level</a:t>
            </a:r>
            <a:endParaRPr b="0" lang="en-US" sz="3200" spc="-1" strike="noStrike">
              <a:solidFill>
                <a:schemeClr val="dk1"/>
              </a:solidFill>
              <a:latin typeface="等线"/>
            </a:endParaRPr>
          </a:p>
          <a:p>
            <a:pPr lvl="2" marL="1296000" indent="-288000">
              <a:lnSpc>
                <a:spcPct val="90000"/>
              </a:lnSpc>
              <a:spcBef>
                <a:spcPts val="850"/>
              </a:spcBef>
              <a:buClr>
                <a:srgbClr val="000000"/>
              </a:buClr>
              <a:buSzPct val="45000"/>
              <a:buFont typeface="Wingdings" charset="2"/>
              <a:buChar char=""/>
            </a:pPr>
            <a:r>
              <a:rPr b="0" lang="en-US" sz="3200" spc="-1" strike="noStrike">
                <a:solidFill>
                  <a:schemeClr val="dk1"/>
                </a:solidFill>
                <a:latin typeface="等线"/>
              </a:rPr>
              <a:t>Third Outline Level</a:t>
            </a:r>
            <a:endParaRPr b="0" lang="en-US" sz="3200" spc="-1" strike="noStrike">
              <a:solidFill>
                <a:schemeClr val="dk1"/>
              </a:solidFill>
              <a:latin typeface="等线"/>
            </a:endParaRPr>
          </a:p>
          <a:p>
            <a:pPr lvl="3" marL="1728000" indent="-216000">
              <a:lnSpc>
                <a:spcPct val="90000"/>
              </a:lnSpc>
              <a:spcBef>
                <a:spcPts val="567"/>
              </a:spcBef>
              <a:buClr>
                <a:srgbClr val="000000"/>
              </a:buClr>
              <a:buSzPct val="75000"/>
              <a:buFont typeface="Symbol" charset="2"/>
              <a:buChar char=""/>
            </a:pPr>
            <a:r>
              <a:rPr b="0" lang="en-US" sz="3200" spc="-1" strike="noStrike">
                <a:solidFill>
                  <a:schemeClr val="dk1"/>
                </a:solidFill>
                <a:latin typeface="等线"/>
              </a:rPr>
              <a:t>Fourth Outline Level</a:t>
            </a:r>
            <a:endParaRPr b="0" lang="en-US" sz="3200" spc="-1" strike="noStrike">
              <a:solidFill>
                <a:schemeClr val="dk1"/>
              </a:solidFill>
              <a:latin typeface="等线"/>
            </a:endParaRPr>
          </a:p>
          <a:p>
            <a:pPr lvl="4" marL="2160000" indent="-216000">
              <a:lnSpc>
                <a:spcPct val="90000"/>
              </a:lnSpc>
              <a:spcBef>
                <a:spcPts val="283"/>
              </a:spcBef>
              <a:buClr>
                <a:srgbClr val="000000"/>
              </a:buClr>
              <a:buSzPct val="45000"/>
              <a:buFont typeface="Wingdings" charset="2"/>
              <a:buChar char=""/>
            </a:pPr>
            <a:r>
              <a:rPr b="0" lang="en-US" sz="3200" spc="-1" strike="noStrike">
                <a:solidFill>
                  <a:schemeClr val="dk1"/>
                </a:solidFill>
                <a:latin typeface="等线"/>
              </a:rPr>
              <a:t>Fifth Outline Level</a:t>
            </a:r>
            <a:endParaRPr b="0" lang="en-US" sz="3200" spc="-1" strike="noStrike">
              <a:solidFill>
                <a:schemeClr val="dk1"/>
              </a:solidFill>
              <a:latin typeface="等线"/>
            </a:endParaRPr>
          </a:p>
          <a:p>
            <a:pPr lvl="5" marL="2592000" indent="-216000">
              <a:lnSpc>
                <a:spcPct val="90000"/>
              </a:lnSpc>
              <a:spcBef>
                <a:spcPts val="283"/>
              </a:spcBef>
              <a:buClr>
                <a:srgbClr val="000000"/>
              </a:buClr>
              <a:buSzPct val="45000"/>
              <a:buFont typeface="Wingdings" charset="2"/>
              <a:buChar char=""/>
            </a:pPr>
            <a:r>
              <a:rPr b="0" lang="en-US" sz="3200" spc="-1" strike="noStrike">
                <a:solidFill>
                  <a:schemeClr val="dk1"/>
                </a:solidFill>
                <a:latin typeface="等线"/>
              </a:rPr>
              <a:t>Sixth Outline Level</a:t>
            </a:r>
            <a:endParaRPr b="0" lang="en-US" sz="3200" spc="-1" strike="noStrike">
              <a:solidFill>
                <a:schemeClr val="dk1"/>
              </a:solidFill>
              <a:latin typeface="等线"/>
            </a:endParaRPr>
          </a:p>
          <a:p>
            <a:pPr lvl="6" marL="3024000" indent="-216000">
              <a:lnSpc>
                <a:spcPct val="90000"/>
              </a:lnSpc>
              <a:spcBef>
                <a:spcPts val="283"/>
              </a:spcBef>
              <a:buClr>
                <a:srgbClr val="000000"/>
              </a:buClr>
              <a:buSzPct val="45000"/>
              <a:buFont typeface="Wingdings" charset="2"/>
              <a:buChar char=""/>
            </a:pPr>
            <a:r>
              <a:rPr b="0" lang="en-US" sz="3200" spc="-1" strike="noStrike">
                <a:solidFill>
                  <a:schemeClr val="dk1"/>
                </a:solidFill>
                <a:latin typeface="等线"/>
              </a:rPr>
              <a:t>Seventh Outline Level</a:t>
            </a:r>
            <a:endParaRPr b="0" lang="en-US" sz="3200" spc="-1" strike="noStrike">
              <a:solidFill>
                <a:schemeClr val="dk1"/>
              </a:solidFill>
              <a:latin typeface="等线"/>
            </a:endParaRPr>
          </a:p>
        </p:txBody>
      </p:sp>
      <p:sp>
        <p:nvSpPr>
          <p:cNvPr id="102"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zh-CN" sz="1600" spc="-1" strike="noStrike">
                <a:solidFill>
                  <a:schemeClr val="dk1"/>
                </a:solidFill>
                <a:latin typeface="等线"/>
              </a:rPr>
              <a:t>单击此处编辑母版文本样式</a:t>
            </a:r>
            <a:endParaRPr b="0" lang="en-US" sz="1600" spc="-1" strike="noStrike">
              <a:solidFill>
                <a:schemeClr val="dk1"/>
              </a:solidFill>
              <a:latin typeface="等线"/>
            </a:endParaRPr>
          </a:p>
        </p:txBody>
      </p:sp>
      <p:sp>
        <p:nvSpPr>
          <p:cNvPr id="103" name="PlaceHolder 4"/>
          <p:cNvSpPr>
            <a:spLocks noGrp="1"/>
          </p:cNvSpPr>
          <p:nvPr>
            <p:ph type="dt" idx="29"/>
          </p:nvPr>
        </p:nvSpPr>
        <p:spPr>
          <a:xfrm>
            <a:off x="838080" y="6356520"/>
            <a:ext cx="2742840" cy="36468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04" name="PlaceHolder 5"/>
          <p:cNvSpPr>
            <a:spLocks noGrp="1"/>
          </p:cNvSpPr>
          <p:nvPr>
            <p:ph type="ftr" idx="30"/>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05" name="PlaceHolder 6"/>
          <p:cNvSpPr>
            <a:spLocks noGrp="1"/>
          </p:cNvSpPr>
          <p:nvPr>
            <p:ph type="sldNum" idx="3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solidFill>
                <a:latin typeface="等线"/>
              </a:defRPr>
            </a:lvl1pPr>
          </a:lstStyle>
          <a:p>
            <a:pPr indent="0" algn="r" defTabSz="914400">
              <a:lnSpc>
                <a:spcPct val="100000"/>
              </a:lnSpc>
              <a:buNone/>
            </a:pPr>
            <a:fld id="{DE1CEDC4-37C5-48B1-84BF-E9527DD4DC3E}"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6" name="组合 6"/>
          <p:cNvGrpSpPr/>
          <p:nvPr/>
        </p:nvGrpSpPr>
        <p:grpSpPr>
          <a:xfrm>
            <a:off x="0" y="1460160"/>
            <a:ext cx="12191760" cy="394560"/>
            <a:chOff x="0" y="1460160"/>
            <a:chExt cx="12191760" cy="394560"/>
          </a:xfrm>
        </p:grpSpPr>
        <p:sp>
          <p:nvSpPr>
            <p:cNvPr id="107" name="矩形 7"/>
            <p:cNvSpPr/>
            <p:nvPr/>
          </p:nvSpPr>
          <p:spPr>
            <a:xfrm>
              <a:off x="0" y="1550160"/>
              <a:ext cx="12191040" cy="19764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000" spc="-1" strike="noStrike">
                <a:solidFill>
                  <a:schemeClr val="lt1"/>
                </a:solidFill>
                <a:latin typeface="微软雅黑"/>
                <a:ea typeface="微软雅黑"/>
              </a:endParaRPr>
            </a:p>
          </p:txBody>
        </p:sp>
        <p:sp>
          <p:nvSpPr>
            <p:cNvPr id="108" name="文本框 8"/>
            <p:cNvSpPr/>
            <p:nvPr/>
          </p:nvSpPr>
          <p:spPr>
            <a:xfrm>
              <a:off x="0" y="1460160"/>
              <a:ext cx="174276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109" name="文本框 9"/>
            <p:cNvSpPr/>
            <p:nvPr/>
          </p:nvSpPr>
          <p:spPr>
            <a:xfrm>
              <a:off x="11354400" y="1524960"/>
              <a:ext cx="83736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110"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0" lang="zh-CN" sz="4400" spc="-1" strike="noStrike">
                <a:solidFill>
                  <a:schemeClr val="dk1"/>
                </a:solidFill>
                <a:latin typeface="等线 Light"/>
              </a:rPr>
              <a:t>单击此处编辑母版标题样式</a:t>
            </a:r>
            <a:endParaRPr b="0" lang="en-US" sz="4400" spc="-1" strike="noStrike">
              <a:solidFill>
                <a:schemeClr val="dk1"/>
              </a:solidFill>
              <a:latin typeface="等线"/>
            </a:endParaRPr>
          </a:p>
        </p:txBody>
      </p:sp>
      <p:sp>
        <p:nvSpPr>
          <p:cNvPr id="111"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单击此处编辑母版文本样式</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二级</a:t>
            </a:r>
            <a:endParaRPr b="0" lang="en-US" sz="2400" spc="-1" strike="noStrike">
              <a:solidFill>
                <a:schemeClr val="dk1"/>
              </a:solidFill>
              <a:latin typeface="等线"/>
            </a:endParaRPr>
          </a:p>
          <a:p>
            <a:pPr lvl="2" marL="1143000" indent="-228600" defTabSz="914400">
              <a:lnSpc>
                <a:spcPct val="90000"/>
              </a:lnSpc>
              <a:spcBef>
                <a:spcPts val="499"/>
              </a:spcBef>
              <a:buClr>
                <a:srgbClr val="000000"/>
              </a:buClr>
              <a:buFont typeface="Arial"/>
              <a:buChar char="•"/>
            </a:pPr>
            <a:r>
              <a:rPr b="0" lang="zh-CN" sz="2000" spc="-1" strike="noStrike">
                <a:solidFill>
                  <a:schemeClr val="dk1"/>
                </a:solidFill>
                <a:latin typeface="等线"/>
              </a:rPr>
              <a:t>三级</a:t>
            </a:r>
            <a:endParaRPr b="0" lang="en-US" sz="2000" spc="-1" strike="noStrike">
              <a:solidFill>
                <a:schemeClr val="dk1"/>
              </a:solidFill>
              <a:latin typeface="等线"/>
            </a:endParaRPr>
          </a:p>
          <a:p>
            <a:pPr lvl="3" marL="1600200" indent="-228600" defTabSz="914400">
              <a:lnSpc>
                <a:spcPct val="90000"/>
              </a:lnSpc>
              <a:spcBef>
                <a:spcPts val="499"/>
              </a:spcBef>
              <a:buClr>
                <a:srgbClr val="000000"/>
              </a:buClr>
              <a:buFont typeface="Arial"/>
              <a:buChar char="•"/>
            </a:pPr>
            <a:r>
              <a:rPr b="0" lang="zh-CN" sz="1800" spc="-1" strike="noStrike">
                <a:solidFill>
                  <a:schemeClr val="dk1"/>
                </a:solidFill>
                <a:latin typeface="等线"/>
              </a:rPr>
              <a:t>四级</a:t>
            </a:r>
            <a:endParaRPr b="0" lang="en-US" sz="1800" spc="-1" strike="noStrike">
              <a:solidFill>
                <a:schemeClr val="dk1"/>
              </a:solidFill>
              <a:latin typeface="等线"/>
            </a:endParaRPr>
          </a:p>
          <a:p>
            <a:pPr lvl="4" marL="2057400" indent="-228600" defTabSz="914400">
              <a:lnSpc>
                <a:spcPct val="90000"/>
              </a:lnSpc>
              <a:spcBef>
                <a:spcPts val="499"/>
              </a:spcBef>
              <a:buClr>
                <a:srgbClr val="000000"/>
              </a:buClr>
              <a:buFont typeface="Arial"/>
              <a:buChar char="•"/>
            </a:pPr>
            <a:r>
              <a:rPr b="0" lang="zh-CN" sz="1800" spc="-1" strike="noStrike">
                <a:solidFill>
                  <a:schemeClr val="dk1"/>
                </a:solidFill>
                <a:latin typeface="等线"/>
              </a:rPr>
              <a:t>五级</a:t>
            </a:r>
            <a:endParaRPr b="0" lang="en-US" sz="1800" spc="-1" strike="noStrike">
              <a:solidFill>
                <a:schemeClr val="dk1"/>
              </a:solidFill>
              <a:latin typeface="等线"/>
            </a:endParaRPr>
          </a:p>
        </p:txBody>
      </p:sp>
      <p:sp>
        <p:nvSpPr>
          <p:cNvPr id="112" name="PlaceHolder 3"/>
          <p:cNvSpPr>
            <a:spLocks noGrp="1"/>
          </p:cNvSpPr>
          <p:nvPr>
            <p:ph type="dt" idx="32"/>
          </p:nvPr>
        </p:nvSpPr>
        <p:spPr>
          <a:xfrm>
            <a:off x="838080" y="6356520"/>
            <a:ext cx="2742840" cy="36468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13" name="PlaceHolder 4"/>
          <p:cNvSpPr>
            <a:spLocks noGrp="1"/>
          </p:cNvSpPr>
          <p:nvPr>
            <p:ph type="ftr" idx="33"/>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4" name="PlaceHolder 5"/>
          <p:cNvSpPr>
            <a:spLocks noGrp="1"/>
          </p:cNvSpPr>
          <p:nvPr>
            <p:ph type="sldNum" idx="34"/>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solidFill>
                <a:latin typeface="等线"/>
              </a:defRPr>
            </a:lvl1pPr>
          </a:lstStyle>
          <a:p>
            <a:pPr indent="0" algn="r" defTabSz="914400">
              <a:lnSpc>
                <a:spcPct val="100000"/>
              </a:lnSpc>
              <a:buNone/>
            </a:pPr>
            <a:fld id="{5CCC3DCE-FE67-4A23-AA7D-5408C0DF79FB}"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7" name="组合 6"/>
          <p:cNvGrpSpPr/>
          <p:nvPr/>
        </p:nvGrpSpPr>
        <p:grpSpPr>
          <a:xfrm>
            <a:off x="0" y="1460160"/>
            <a:ext cx="12191760" cy="394560"/>
            <a:chOff x="0" y="1460160"/>
            <a:chExt cx="12191760" cy="394560"/>
          </a:xfrm>
        </p:grpSpPr>
        <p:sp>
          <p:nvSpPr>
            <p:cNvPr id="118" name="矩形 7"/>
            <p:cNvSpPr/>
            <p:nvPr/>
          </p:nvSpPr>
          <p:spPr>
            <a:xfrm>
              <a:off x="0" y="1550160"/>
              <a:ext cx="12191040" cy="19764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000" spc="-1" strike="noStrike">
                <a:solidFill>
                  <a:schemeClr val="lt1"/>
                </a:solidFill>
                <a:latin typeface="微软雅黑"/>
                <a:ea typeface="微软雅黑"/>
              </a:endParaRPr>
            </a:p>
          </p:txBody>
        </p:sp>
        <p:sp>
          <p:nvSpPr>
            <p:cNvPr id="119" name="文本框 8"/>
            <p:cNvSpPr/>
            <p:nvPr/>
          </p:nvSpPr>
          <p:spPr>
            <a:xfrm>
              <a:off x="0" y="1460160"/>
              <a:ext cx="174276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120" name="文本框 9"/>
            <p:cNvSpPr/>
            <p:nvPr/>
          </p:nvSpPr>
          <p:spPr>
            <a:xfrm>
              <a:off x="11354400" y="1524960"/>
              <a:ext cx="83736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121"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0" lang="zh-CN" sz="4400" spc="-1" strike="noStrike">
                <a:solidFill>
                  <a:schemeClr val="dk1"/>
                </a:solidFill>
                <a:latin typeface="等线 Light"/>
              </a:rPr>
              <a:t>单击此处编辑母版标题样式</a:t>
            </a:r>
            <a:endParaRPr b="0" lang="en-US" sz="4400" spc="-1" strike="noStrike">
              <a:solidFill>
                <a:schemeClr val="dk1"/>
              </a:solidFill>
              <a:latin typeface="等线"/>
            </a:endParaRPr>
          </a:p>
        </p:txBody>
      </p:sp>
      <p:sp>
        <p:nvSpPr>
          <p:cNvPr id="122"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单击此处编辑母版文本样式</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二级</a:t>
            </a:r>
            <a:endParaRPr b="0" lang="en-US" sz="2400" spc="-1" strike="noStrike">
              <a:solidFill>
                <a:schemeClr val="dk1"/>
              </a:solidFill>
              <a:latin typeface="等线"/>
            </a:endParaRPr>
          </a:p>
          <a:p>
            <a:pPr lvl="2" marL="1143000" indent="-228600" defTabSz="914400">
              <a:lnSpc>
                <a:spcPct val="90000"/>
              </a:lnSpc>
              <a:spcBef>
                <a:spcPts val="499"/>
              </a:spcBef>
              <a:buClr>
                <a:srgbClr val="000000"/>
              </a:buClr>
              <a:buFont typeface="Arial"/>
              <a:buChar char="•"/>
            </a:pPr>
            <a:r>
              <a:rPr b="0" lang="zh-CN" sz="2000" spc="-1" strike="noStrike">
                <a:solidFill>
                  <a:schemeClr val="dk1"/>
                </a:solidFill>
                <a:latin typeface="等线"/>
              </a:rPr>
              <a:t>三级</a:t>
            </a:r>
            <a:endParaRPr b="0" lang="en-US" sz="2000" spc="-1" strike="noStrike">
              <a:solidFill>
                <a:schemeClr val="dk1"/>
              </a:solidFill>
              <a:latin typeface="等线"/>
            </a:endParaRPr>
          </a:p>
          <a:p>
            <a:pPr lvl="3" marL="1600200" indent="-228600" defTabSz="914400">
              <a:lnSpc>
                <a:spcPct val="90000"/>
              </a:lnSpc>
              <a:spcBef>
                <a:spcPts val="499"/>
              </a:spcBef>
              <a:buClr>
                <a:srgbClr val="000000"/>
              </a:buClr>
              <a:buFont typeface="Arial"/>
              <a:buChar char="•"/>
            </a:pPr>
            <a:r>
              <a:rPr b="0" lang="zh-CN" sz="1800" spc="-1" strike="noStrike">
                <a:solidFill>
                  <a:schemeClr val="dk1"/>
                </a:solidFill>
                <a:latin typeface="等线"/>
              </a:rPr>
              <a:t>四级</a:t>
            </a:r>
            <a:endParaRPr b="0" lang="en-US" sz="1800" spc="-1" strike="noStrike">
              <a:solidFill>
                <a:schemeClr val="dk1"/>
              </a:solidFill>
              <a:latin typeface="等线"/>
            </a:endParaRPr>
          </a:p>
          <a:p>
            <a:pPr lvl="4" marL="2057400" indent="-228600" defTabSz="914400">
              <a:lnSpc>
                <a:spcPct val="90000"/>
              </a:lnSpc>
              <a:spcBef>
                <a:spcPts val="499"/>
              </a:spcBef>
              <a:buClr>
                <a:srgbClr val="000000"/>
              </a:buClr>
              <a:buFont typeface="Arial"/>
              <a:buChar char="•"/>
            </a:pPr>
            <a:r>
              <a:rPr b="0" lang="zh-CN" sz="1800" spc="-1" strike="noStrike">
                <a:solidFill>
                  <a:schemeClr val="dk1"/>
                </a:solidFill>
                <a:latin typeface="等线"/>
              </a:rPr>
              <a:t>五级</a:t>
            </a:r>
            <a:endParaRPr b="0" lang="en-US" sz="1800" spc="-1" strike="noStrike">
              <a:solidFill>
                <a:schemeClr val="dk1"/>
              </a:solidFill>
              <a:latin typeface="等线"/>
            </a:endParaRPr>
          </a:p>
        </p:txBody>
      </p:sp>
      <p:sp>
        <p:nvSpPr>
          <p:cNvPr id="123" name="PlaceHolder 3"/>
          <p:cNvSpPr>
            <a:spLocks noGrp="1"/>
          </p:cNvSpPr>
          <p:nvPr>
            <p:ph type="dt" idx="35"/>
          </p:nvPr>
        </p:nvSpPr>
        <p:spPr>
          <a:xfrm>
            <a:off x="838080" y="6356520"/>
            <a:ext cx="2742840" cy="36468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24" name="PlaceHolder 4"/>
          <p:cNvSpPr>
            <a:spLocks noGrp="1"/>
          </p:cNvSpPr>
          <p:nvPr>
            <p:ph type="ftr" idx="36"/>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5" name="PlaceHolder 5"/>
          <p:cNvSpPr>
            <a:spLocks noGrp="1"/>
          </p:cNvSpPr>
          <p:nvPr>
            <p:ph type="sldNum" idx="37"/>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solidFill>
                <a:latin typeface="等线"/>
              </a:defRPr>
            </a:lvl1pPr>
          </a:lstStyle>
          <a:p>
            <a:pPr indent="0" algn="r" defTabSz="914400">
              <a:lnSpc>
                <a:spcPct val="100000"/>
              </a:lnSpc>
              <a:buNone/>
            </a:pPr>
            <a:fld id="{35002D5E-D7DE-4638-9F4D-B1E91672CD88}"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8" name="组合 6"/>
          <p:cNvGrpSpPr/>
          <p:nvPr/>
        </p:nvGrpSpPr>
        <p:grpSpPr>
          <a:xfrm>
            <a:off x="0" y="1460160"/>
            <a:ext cx="12191760" cy="394560"/>
            <a:chOff x="0" y="1460160"/>
            <a:chExt cx="12191760" cy="394560"/>
          </a:xfrm>
        </p:grpSpPr>
        <p:sp>
          <p:nvSpPr>
            <p:cNvPr id="129" name="矩形 7"/>
            <p:cNvSpPr/>
            <p:nvPr/>
          </p:nvSpPr>
          <p:spPr>
            <a:xfrm>
              <a:off x="0" y="1550160"/>
              <a:ext cx="12191040" cy="19764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000" spc="-1" strike="noStrike">
                <a:solidFill>
                  <a:schemeClr val="lt1"/>
                </a:solidFill>
                <a:latin typeface="微软雅黑"/>
                <a:ea typeface="微软雅黑"/>
              </a:endParaRPr>
            </a:p>
          </p:txBody>
        </p:sp>
        <p:sp>
          <p:nvSpPr>
            <p:cNvPr id="130" name="文本框 8"/>
            <p:cNvSpPr/>
            <p:nvPr/>
          </p:nvSpPr>
          <p:spPr>
            <a:xfrm>
              <a:off x="0" y="1460160"/>
              <a:ext cx="174276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131" name="文本框 9"/>
            <p:cNvSpPr/>
            <p:nvPr/>
          </p:nvSpPr>
          <p:spPr>
            <a:xfrm>
              <a:off x="11354400" y="1524960"/>
              <a:ext cx="83736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132"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0" lang="zh-CN" sz="4400" spc="-1" strike="noStrike">
                <a:solidFill>
                  <a:schemeClr val="dk1"/>
                </a:solidFill>
                <a:latin typeface="等线 Light"/>
              </a:rPr>
              <a:t>单击此处编辑母版标题样式</a:t>
            </a:r>
            <a:endParaRPr b="0" lang="en-US" sz="4400" spc="-1" strike="noStrike">
              <a:solidFill>
                <a:schemeClr val="dk1"/>
              </a:solidFill>
              <a:latin typeface="等线"/>
            </a:endParaRPr>
          </a:p>
        </p:txBody>
      </p:sp>
      <p:sp>
        <p:nvSpPr>
          <p:cNvPr id="133"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单击此处编辑母版文本样式</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二级</a:t>
            </a:r>
            <a:endParaRPr b="0" lang="en-US" sz="2400" spc="-1" strike="noStrike">
              <a:solidFill>
                <a:schemeClr val="dk1"/>
              </a:solidFill>
              <a:latin typeface="等线"/>
            </a:endParaRPr>
          </a:p>
          <a:p>
            <a:pPr lvl="2" marL="1143000" indent="-228600" defTabSz="914400">
              <a:lnSpc>
                <a:spcPct val="90000"/>
              </a:lnSpc>
              <a:spcBef>
                <a:spcPts val="499"/>
              </a:spcBef>
              <a:buClr>
                <a:srgbClr val="000000"/>
              </a:buClr>
              <a:buFont typeface="Arial"/>
              <a:buChar char="•"/>
            </a:pPr>
            <a:r>
              <a:rPr b="0" lang="zh-CN" sz="2000" spc="-1" strike="noStrike">
                <a:solidFill>
                  <a:schemeClr val="dk1"/>
                </a:solidFill>
                <a:latin typeface="等线"/>
              </a:rPr>
              <a:t>三级</a:t>
            </a:r>
            <a:endParaRPr b="0" lang="en-US" sz="2000" spc="-1" strike="noStrike">
              <a:solidFill>
                <a:schemeClr val="dk1"/>
              </a:solidFill>
              <a:latin typeface="等线"/>
            </a:endParaRPr>
          </a:p>
          <a:p>
            <a:pPr lvl="3" marL="1600200" indent="-228600" defTabSz="914400">
              <a:lnSpc>
                <a:spcPct val="90000"/>
              </a:lnSpc>
              <a:spcBef>
                <a:spcPts val="499"/>
              </a:spcBef>
              <a:buClr>
                <a:srgbClr val="000000"/>
              </a:buClr>
              <a:buFont typeface="Arial"/>
              <a:buChar char="•"/>
            </a:pPr>
            <a:r>
              <a:rPr b="0" lang="zh-CN" sz="1800" spc="-1" strike="noStrike">
                <a:solidFill>
                  <a:schemeClr val="dk1"/>
                </a:solidFill>
                <a:latin typeface="等线"/>
              </a:rPr>
              <a:t>四级</a:t>
            </a:r>
            <a:endParaRPr b="0" lang="en-US" sz="1800" spc="-1" strike="noStrike">
              <a:solidFill>
                <a:schemeClr val="dk1"/>
              </a:solidFill>
              <a:latin typeface="等线"/>
            </a:endParaRPr>
          </a:p>
          <a:p>
            <a:pPr lvl="4" marL="2057400" indent="-228600" defTabSz="914400">
              <a:lnSpc>
                <a:spcPct val="90000"/>
              </a:lnSpc>
              <a:spcBef>
                <a:spcPts val="499"/>
              </a:spcBef>
              <a:buClr>
                <a:srgbClr val="000000"/>
              </a:buClr>
              <a:buFont typeface="Arial"/>
              <a:buChar char="•"/>
            </a:pPr>
            <a:r>
              <a:rPr b="0" lang="zh-CN" sz="1800" spc="-1" strike="noStrike">
                <a:solidFill>
                  <a:schemeClr val="dk1"/>
                </a:solidFill>
                <a:latin typeface="等线"/>
              </a:rPr>
              <a:t>五级</a:t>
            </a:r>
            <a:endParaRPr b="0" lang="en-US" sz="1800" spc="-1" strike="noStrike">
              <a:solidFill>
                <a:schemeClr val="dk1"/>
              </a:solidFill>
              <a:latin typeface="等线"/>
            </a:endParaRPr>
          </a:p>
        </p:txBody>
      </p:sp>
      <p:sp>
        <p:nvSpPr>
          <p:cNvPr id="134" name="PlaceHolder 3"/>
          <p:cNvSpPr>
            <a:spLocks noGrp="1"/>
          </p:cNvSpPr>
          <p:nvPr>
            <p:ph type="dt" idx="38"/>
          </p:nvPr>
        </p:nvSpPr>
        <p:spPr>
          <a:xfrm>
            <a:off x="838080" y="6356520"/>
            <a:ext cx="2742840" cy="36468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35" name="PlaceHolder 4"/>
          <p:cNvSpPr>
            <a:spLocks noGrp="1"/>
          </p:cNvSpPr>
          <p:nvPr>
            <p:ph type="ftr" idx="39"/>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36" name="PlaceHolder 5"/>
          <p:cNvSpPr>
            <a:spLocks noGrp="1"/>
          </p:cNvSpPr>
          <p:nvPr>
            <p:ph type="sldNum" idx="40"/>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solidFill>
                <a:latin typeface="等线"/>
              </a:defRPr>
            </a:lvl1pPr>
          </a:lstStyle>
          <a:p>
            <a:pPr indent="0" algn="r" defTabSz="914400">
              <a:lnSpc>
                <a:spcPct val="100000"/>
              </a:lnSpc>
              <a:buNone/>
            </a:pPr>
            <a:fld id="{40A50304-FA2A-4C50-9879-020A94E29478}"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 name="组合 6"/>
          <p:cNvGrpSpPr/>
          <p:nvPr/>
        </p:nvGrpSpPr>
        <p:grpSpPr>
          <a:xfrm>
            <a:off x="0" y="1460160"/>
            <a:ext cx="12191760" cy="394560"/>
            <a:chOff x="0" y="1460160"/>
            <a:chExt cx="12191760" cy="394560"/>
          </a:xfrm>
        </p:grpSpPr>
        <p:sp>
          <p:nvSpPr>
            <p:cNvPr id="8" name="矩形 7"/>
            <p:cNvSpPr/>
            <p:nvPr/>
          </p:nvSpPr>
          <p:spPr>
            <a:xfrm>
              <a:off x="0" y="1550160"/>
              <a:ext cx="12191040" cy="19764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9" name="文本框 8"/>
            <p:cNvSpPr/>
            <p:nvPr/>
          </p:nvSpPr>
          <p:spPr>
            <a:xfrm>
              <a:off x="0" y="1460160"/>
              <a:ext cx="174276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10" name="文本框 9"/>
            <p:cNvSpPr/>
            <p:nvPr/>
          </p:nvSpPr>
          <p:spPr>
            <a:xfrm>
              <a:off x="11354400" y="1524960"/>
              <a:ext cx="83736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11"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0" lang="zh-CN" sz="4400" spc="-1" strike="noStrike">
                <a:solidFill>
                  <a:schemeClr val="dk1"/>
                </a:solidFill>
                <a:latin typeface="等线 Light"/>
              </a:rPr>
              <a:t>单击此处编辑母版标题样式</a:t>
            </a:r>
            <a:endParaRPr b="0" lang="en-US" sz="4400" spc="-1" strike="noStrike">
              <a:solidFill>
                <a:schemeClr val="dk1"/>
              </a:solidFill>
              <a:latin typeface="等线"/>
            </a:endParaRPr>
          </a:p>
        </p:txBody>
      </p:sp>
      <p:sp>
        <p:nvSpPr>
          <p:cNvPr id="12"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单击此处编辑母版文本样式</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二级</a:t>
            </a:r>
            <a:endParaRPr b="0" lang="en-US" sz="2400" spc="-1" strike="noStrike">
              <a:solidFill>
                <a:schemeClr val="dk1"/>
              </a:solidFill>
              <a:latin typeface="等线"/>
            </a:endParaRPr>
          </a:p>
          <a:p>
            <a:pPr lvl="2" marL="1143000" indent="-228600" defTabSz="914400">
              <a:lnSpc>
                <a:spcPct val="90000"/>
              </a:lnSpc>
              <a:spcBef>
                <a:spcPts val="499"/>
              </a:spcBef>
              <a:buClr>
                <a:srgbClr val="000000"/>
              </a:buClr>
              <a:buFont typeface="Arial"/>
              <a:buChar char="•"/>
            </a:pPr>
            <a:r>
              <a:rPr b="0" lang="zh-CN" sz="2000" spc="-1" strike="noStrike">
                <a:solidFill>
                  <a:schemeClr val="dk1"/>
                </a:solidFill>
                <a:latin typeface="等线"/>
              </a:rPr>
              <a:t>三级</a:t>
            </a:r>
            <a:endParaRPr b="0" lang="en-US" sz="2000" spc="-1" strike="noStrike">
              <a:solidFill>
                <a:schemeClr val="dk1"/>
              </a:solidFill>
              <a:latin typeface="等线"/>
            </a:endParaRPr>
          </a:p>
          <a:p>
            <a:pPr lvl="3" marL="1600200" indent="-228600" defTabSz="914400">
              <a:lnSpc>
                <a:spcPct val="90000"/>
              </a:lnSpc>
              <a:spcBef>
                <a:spcPts val="499"/>
              </a:spcBef>
              <a:buClr>
                <a:srgbClr val="000000"/>
              </a:buClr>
              <a:buFont typeface="Arial"/>
              <a:buChar char="•"/>
            </a:pPr>
            <a:r>
              <a:rPr b="0" lang="zh-CN" sz="1800" spc="-1" strike="noStrike">
                <a:solidFill>
                  <a:schemeClr val="dk1"/>
                </a:solidFill>
                <a:latin typeface="等线"/>
              </a:rPr>
              <a:t>四级</a:t>
            </a:r>
            <a:endParaRPr b="0" lang="en-US" sz="1800" spc="-1" strike="noStrike">
              <a:solidFill>
                <a:schemeClr val="dk1"/>
              </a:solidFill>
              <a:latin typeface="等线"/>
            </a:endParaRPr>
          </a:p>
          <a:p>
            <a:pPr lvl="4" marL="2057400" indent="-228600" defTabSz="914400">
              <a:lnSpc>
                <a:spcPct val="90000"/>
              </a:lnSpc>
              <a:spcBef>
                <a:spcPts val="499"/>
              </a:spcBef>
              <a:buClr>
                <a:srgbClr val="000000"/>
              </a:buClr>
              <a:buFont typeface="Arial"/>
              <a:buChar char="•"/>
            </a:pPr>
            <a:r>
              <a:rPr b="0" lang="zh-CN" sz="1800" spc="-1" strike="noStrike">
                <a:solidFill>
                  <a:schemeClr val="dk1"/>
                </a:solidFill>
                <a:latin typeface="等线"/>
              </a:rPr>
              <a:t>五级</a:t>
            </a:r>
            <a:endParaRPr b="0" lang="en-US" sz="1800" spc="-1" strike="noStrike">
              <a:solidFill>
                <a:schemeClr val="dk1"/>
              </a:solidFill>
              <a:latin typeface="等线"/>
            </a:endParaRPr>
          </a:p>
        </p:txBody>
      </p:sp>
      <p:sp>
        <p:nvSpPr>
          <p:cNvPr id="13" name="PlaceHolder 3"/>
          <p:cNvSpPr>
            <a:spLocks noGrp="1"/>
          </p:cNvSpPr>
          <p:nvPr>
            <p:ph type="dt" idx="2"/>
          </p:nvPr>
        </p:nvSpPr>
        <p:spPr>
          <a:xfrm>
            <a:off x="838080" y="6356520"/>
            <a:ext cx="2742840" cy="36468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4" name="PlaceHolder 4"/>
          <p:cNvSpPr>
            <a:spLocks noGrp="1"/>
          </p:cNvSpPr>
          <p:nvPr>
            <p:ph type="ftr" idx="3"/>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5" name="PlaceHolder 5"/>
          <p:cNvSpPr>
            <a:spLocks noGrp="1"/>
          </p:cNvSpPr>
          <p:nvPr>
            <p:ph type="sldNum" idx="4"/>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solidFill>
                <a:latin typeface="等线"/>
              </a:defRPr>
            </a:lvl1pPr>
          </a:lstStyle>
          <a:p>
            <a:pPr indent="0" algn="r" defTabSz="914400">
              <a:lnSpc>
                <a:spcPct val="100000"/>
              </a:lnSpc>
              <a:buNone/>
            </a:pPr>
            <a:fld id="{25B1AE34-5CBB-4479-8371-F830314E9F1C}"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6" name="组合 6"/>
          <p:cNvGrpSpPr/>
          <p:nvPr/>
        </p:nvGrpSpPr>
        <p:grpSpPr>
          <a:xfrm>
            <a:off x="0" y="1460160"/>
            <a:ext cx="12191760" cy="394560"/>
            <a:chOff x="0" y="1460160"/>
            <a:chExt cx="12191760" cy="394560"/>
          </a:xfrm>
        </p:grpSpPr>
        <p:sp>
          <p:nvSpPr>
            <p:cNvPr id="17" name="矩形 7"/>
            <p:cNvSpPr/>
            <p:nvPr/>
          </p:nvSpPr>
          <p:spPr>
            <a:xfrm>
              <a:off x="0" y="1550160"/>
              <a:ext cx="12191040" cy="19764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18" name="文本框 8"/>
            <p:cNvSpPr/>
            <p:nvPr/>
          </p:nvSpPr>
          <p:spPr>
            <a:xfrm>
              <a:off x="0" y="1460160"/>
              <a:ext cx="174276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19" name="文本框 9"/>
            <p:cNvSpPr/>
            <p:nvPr/>
          </p:nvSpPr>
          <p:spPr>
            <a:xfrm>
              <a:off x="11354400" y="1524960"/>
              <a:ext cx="83736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20" name="PlaceHolder 1"/>
          <p:cNvSpPr>
            <a:spLocks noGrp="1"/>
          </p:cNvSpPr>
          <p:nvPr>
            <p:ph type="title"/>
          </p:nvPr>
        </p:nvSpPr>
        <p:spPr>
          <a:xfrm>
            <a:off x="8724960" y="365040"/>
            <a:ext cx="2628720" cy="5811480"/>
          </a:xfrm>
          <a:prstGeom prst="rect">
            <a:avLst/>
          </a:prstGeom>
          <a:noFill/>
          <a:ln w="0">
            <a:noFill/>
          </a:ln>
        </p:spPr>
        <p:txBody>
          <a:bodyPr lIns="91440" rIns="91440" tIns="45720" bIns="45720" anchor="ctr" vert="eaVert">
            <a:noAutofit/>
          </a:bodyPr>
          <a:p>
            <a:pPr indent="0" defTabSz="914400">
              <a:lnSpc>
                <a:spcPct val="90000"/>
              </a:lnSpc>
              <a:buNone/>
            </a:pPr>
            <a:r>
              <a:rPr b="0" lang="zh-CN" sz="4400" spc="-1" strike="noStrike">
                <a:solidFill>
                  <a:schemeClr val="dk1"/>
                </a:solidFill>
                <a:latin typeface="等线 Light"/>
              </a:rPr>
              <a:t>单击此处编辑母版标题样式</a:t>
            </a:r>
            <a:endParaRPr b="0" lang="en-US" sz="4400" spc="-1" strike="noStrike">
              <a:solidFill>
                <a:schemeClr val="dk1"/>
              </a:solidFill>
              <a:latin typeface="等线"/>
            </a:endParaRPr>
          </a:p>
        </p:txBody>
      </p:sp>
      <p:sp>
        <p:nvSpPr>
          <p:cNvPr id="21" name="PlaceHolder 2"/>
          <p:cNvSpPr>
            <a:spLocks noGrp="1"/>
          </p:cNvSpPr>
          <p:nvPr>
            <p:ph type="body"/>
          </p:nvPr>
        </p:nvSpPr>
        <p:spPr>
          <a:xfrm>
            <a:off x="838080" y="365040"/>
            <a:ext cx="7733880" cy="581148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单击此处编辑母版文本样式</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二级</a:t>
            </a:r>
            <a:endParaRPr b="0" lang="en-US" sz="2400" spc="-1" strike="noStrike">
              <a:solidFill>
                <a:schemeClr val="dk1"/>
              </a:solidFill>
              <a:latin typeface="等线"/>
            </a:endParaRPr>
          </a:p>
          <a:p>
            <a:pPr lvl="2" marL="1143000" indent="-228600" defTabSz="914400">
              <a:lnSpc>
                <a:spcPct val="90000"/>
              </a:lnSpc>
              <a:spcBef>
                <a:spcPts val="499"/>
              </a:spcBef>
              <a:buClr>
                <a:srgbClr val="000000"/>
              </a:buClr>
              <a:buFont typeface="Arial"/>
              <a:buChar char="•"/>
            </a:pPr>
            <a:r>
              <a:rPr b="0" lang="zh-CN" sz="2000" spc="-1" strike="noStrike">
                <a:solidFill>
                  <a:schemeClr val="dk1"/>
                </a:solidFill>
                <a:latin typeface="等线"/>
              </a:rPr>
              <a:t>三级</a:t>
            </a:r>
            <a:endParaRPr b="0" lang="en-US" sz="2000" spc="-1" strike="noStrike">
              <a:solidFill>
                <a:schemeClr val="dk1"/>
              </a:solidFill>
              <a:latin typeface="等线"/>
            </a:endParaRPr>
          </a:p>
          <a:p>
            <a:pPr lvl="3" marL="1600200" indent="-228600" defTabSz="914400">
              <a:lnSpc>
                <a:spcPct val="90000"/>
              </a:lnSpc>
              <a:spcBef>
                <a:spcPts val="499"/>
              </a:spcBef>
              <a:buClr>
                <a:srgbClr val="000000"/>
              </a:buClr>
              <a:buFont typeface="Arial"/>
              <a:buChar char="•"/>
            </a:pPr>
            <a:r>
              <a:rPr b="0" lang="zh-CN" sz="1800" spc="-1" strike="noStrike">
                <a:solidFill>
                  <a:schemeClr val="dk1"/>
                </a:solidFill>
                <a:latin typeface="等线"/>
              </a:rPr>
              <a:t>四级</a:t>
            </a:r>
            <a:endParaRPr b="0" lang="en-US" sz="1800" spc="-1" strike="noStrike">
              <a:solidFill>
                <a:schemeClr val="dk1"/>
              </a:solidFill>
              <a:latin typeface="等线"/>
            </a:endParaRPr>
          </a:p>
          <a:p>
            <a:pPr lvl="4" marL="2057400" indent="-228600" defTabSz="914400">
              <a:lnSpc>
                <a:spcPct val="90000"/>
              </a:lnSpc>
              <a:spcBef>
                <a:spcPts val="499"/>
              </a:spcBef>
              <a:buClr>
                <a:srgbClr val="000000"/>
              </a:buClr>
              <a:buFont typeface="Arial"/>
              <a:buChar char="•"/>
            </a:pPr>
            <a:r>
              <a:rPr b="0" lang="zh-CN" sz="1800" spc="-1" strike="noStrike">
                <a:solidFill>
                  <a:schemeClr val="dk1"/>
                </a:solidFill>
                <a:latin typeface="等线"/>
              </a:rPr>
              <a:t>五级</a:t>
            </a:r>
            <a:endParaRPr b="0" lang="en-US" sz="1800" spc="-1" strike="noStrike">
              <a:solidFill>
                <a:schemeClr val="dk1"/>
              </a:solidFill>
              <a:latin typeface="等线"/>
            </a:endParaRPr>
          </a:p>
        </p:txBody>
      </p:sp>
      <p:sp>
        <p:nvSpPr>
          <p:cNvPr id="22" name="PlaceHolder 3"/>
          <p:cNvSpPr>
            <a:spLocks noGrp="1"/>
          </p:cNvSpPr>
          <p:nvPr>
            <p:ph type="dt" idx="5"/>
          </p:nvPr>
        </p:nvSpPr>
        <p:spPr>
          <a:xfrm>
            <a:off x="838080" y="6356520"/>
            <a:ext cx="2742840" cy="36468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3" name="PlaceHolder 4"/>
          <p:cNvSpPr>
            <a:spLocks noGrp="1"/>
          </p:cNvSpPr>
          <p:nvPr>
            <p:ph type="ftr" idx="6"/>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4" name="PlaceHolder 5"/>
          <p:cNvSpPr>
            <a:spLocks noGrp="1"/>
          </p:cNvSpPr>
          <p:nvPr>
            <p:ph type="sldNum" idx="7"/>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solidFill>
                <a:latin typeface="等线"/>
              </a:defRPr>
            </a:lvl1pPr>
          </a:lstStyle>
          <a:p>
            <a:pPr indent="0" algn="r" defTabSz="914400">
              <a:lnSpc>
                <a:spcPct val="100000"/>
              </a:lnSpc>
              <a:buNone/>
            </a:pPr>
            <a:fld id="{8FD01EEF-3B48-436F-9E0B-0232ABF8F786}"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5" name="组合 6"/>
          <p:cNvGrpSpPr/>
          <p:nvPr/>
        </p:nvGrpSpPr>
        <p:grpSpPr>
          <a:xfrm>
            <a:off x="0" y="1460160"/>
            <a:ext cx="12191760" cy="394560"/>
            <a:chOff x="0" y="1460160"/>
            <a:chExt cx="12191760" cy="394560"/>
          </a:xfrm>
        </p:grpSpPr>
        <p:sp>
          <p:nvSpPr>
            <p:cNvPr id="26" name="矩形 7"/>
            <p:cNvSpPr/>
            <p:nvPr/>
          </p:nvSpPr>
          <p:spPr>
            <a:xfrm>
              <a:off x="0" y="1550160"/>
              <a:ext cx="12191040" cy="19764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27" name="文本框 8"/>
            <p:cNvSpPr/>
            <p:nvPr/>
          </p:nvSpPr>
          <p:spPr>
            <a:xfrm>
              <a:off x="0" y="1460160"/>
              <a:ext cx="174276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28" name="文本框 9"/>
            <p:cNvSpPr/>
            <p:nvPr/>
          </p:nvSpPr>
          <p:spPr>
            <a:xfrm>
              <a:off x="11354400" y="1524960"/>
              <a:ext cx="83736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29"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0" lang="zh-CN" sz="4400" spc="-1" strike="noStrike">
                <a:solidFill>
                  <a:schemeClr val="dk1"/>
                </a:solidFill>
                <a:latin typeface="等线 Light"/>
              </a:rPr>
              <a:t>单击此处编辑母版标题样式</a:t>
            </a:r>
            <a:endParaRPr b="0" lang="en-US" sz="4400" spc="-1" strike="noStrike">
              <a:solidFill>
                <a:schemeClr val="dk1"/>
              </a:solidFill>
              <a:latin typeface="等线"/>
            </a:endParaRPr>
          </a:p>
        </p:txBody>
      </p:sp>
      <p:sp>
        <p:nvSpPr>
          <p:cNvPr id="30"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单击此处编辑母版文本样式</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二级</a:t>
            </a:r>
            <a:endParaRPr b="0" lang="en-US" sz="2400" spc="-1" strike="noStrike">
              <a:solidFill>
                <a:schemeClr val="dk1"/>
              </a:solidFill>
              <a:latin typeface="等线"/>
            </a:endParaRPr>
          </a:p>
          <a:p>
            <a:pPr lvl="2" marL="1143000" indent="-228600" defTabSz="914400">
              <a:lnSpc>
                <a:spcPct val="90000"/>
              </a:lnSpc>
              <a:spcBef>
                <a:spcPts val="499"/>
              </a:spcBef>
              <a:buClr>
                <a:srgbClr val="000000"/>
              </a:buClr>
              <a:buFont typeface="Arial"/>
              <a:buChar char="•"/>
            </a:pPr>
            <a:r>
              <a:rPr b="0" lang="zh-CN" sz="2000" spc="-1" strike="noStrike">
                <a:solidFill>
                  <a:schemeClr val="dk1"/>
                </a:solidFill>
                <a:latin typeface="等线"/>
              </a:rPr>
              <a:t>三级</a:t>
            </a:r>
            <a:endParaRPr b="0" lang="en-US" sz="2000" spc="-1" strike="noStrike">
              <a:solidFill>
                <a:schemeClr val="dk1"/>
              </a:solidFill>
              <a:latin typeface="等线"/>
            </a:endParaRPr>
          </a:p>
          <a:p>
            <a:pPr lvl="3" marL="1600200" indent="-228600" defTabSz="914400">
              <a:lnSpc>
                <a:spcPct val="90000"/>
              </a:lnSpc>
              <a:spcBef>
                <a:spcPts val="499"/>
              </a:spcBef>
              <a:buClr>
                <a:srgbClr val="000000"/>
              </a:buClr>
              <a:buFont typeface="Arial"/>
              <a:buChar char="•"/>
            </a:pPr>
            <a:r>
              <a:rPr b="0" lang="zh-CN" sz="1800" spc="-1" strike="noStrike">
                <a:solidFill>
                  <a:schemeClr val="dk1"/>
                </a:solidFill>
                <a:latin typeface="等线"/>
              </a:rPr>
              <a:t>四级</a:t>
            </a:r>
            <a:endParaRPr b="0" lang="en-US" sz="1800" spc="-1" strike="noStrike">
              <a:solidFill>
                <a:schemeClr val="dk1"/>
              </a:solidFill>
              <a:latin typeface="等线"/>
            </a:endParaRPr>
          </a:p>
          <a:p>
            <a:pPr lvl="4" marL="2057400" indent="-228600" defTabSz="914400">
              <a:lnSpc>
                <a:spcPct val="90000"/>
              </a:lnSpc>
              <a:spcBef>
                <a:spcPts val="499"/>
              </a:spcBef>
              <a:buClr>
                <a:srgbClr val="000000"/>
              </a:buClr>
              <a:buFont typeface="Arial"/>
              <a:buChar char="•"/>
            </a:pPr>
            <a:r>
              <a:rPr b="0" lang="zh-CN" sz="1800" spc="-1" strike="noStrike">
                <a:solidFill>
                  <a:schemeClr val="dk1"/>
                </a:solidFill>
                <a:latin typeface="等线"/>
              </a:rPr>
              <a:t>五级</a:t>
            </a:r>
            <a:endParaRPr b="0" lang="en-US" sz="1800" spc="-1" strike="noStrike">
              <a:solidFill>
                <a:schemeClr val="dk1"/>
              </a:solidFill>
              <a:latin typeface="等线"/>
            </a:endParaRPr>
          </a:p>
        </p:txBody>
      </p:sp>
      <p:sp>
        <p:nvSpPr>
          <p:cNvPr id="31" name="PlaceHolder 3"/>
          <p:cNvSpPr>
            <a:spLocks noGrp="1"/>
          </p:cNvSpPr>
          <p:nvPr>
            <p:ph type="dt" idx="8"/>
          </p:nvPr>
        </p:nvSpPr>
        <p:spPr>
          <a:xfrm>
            <a:off x="838080" y="6356520"/>
            <a:ext cx="2742840" cy="36468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2" name="PlaceHolder 4"/>
          <p:cNvSpPr>
            <a:spLocks noGrp="1"/>
          </p:cNvSpPr>
          <p:nvPr>
            <p:ph type="ftr" idx="9"/>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3" name="PlaceHolder 5"/>
          <p:cNvSpPr>
            <a:spLocks noGrp="1"/>
          </p:cNvSpPr>
          <p:nvPr>
            <p:ph type="sldNum" idx="10"/>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solidFill>
                <a:latin typeface="等线"/>
              </a:defRPr>
            </a:lvl1pPr>
          </a:lstStyle>
          <a:p>
            <a:pPr indent="0" algn="r" defTabSz="914400">
              <a:lnSpc>
                <a:spcPct val="100000"/>
              </a:lnSpc>
              <a:buNone/>
            </a:pPr>
            <a:fld id="{0CC0CA59-ECE4-4D1D-A749-B834E0C1FB18}"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6" name="组合 6"/>
          <p:cNvGrpSpPr/>
          <p:nvPr/>
        </p:nvGrpSpPr>
        <p:grpSpPr>
          <a:xfrm>
            <a:off x="0" y="1460160"/>
            <a:ext cx="12191760" cy="394560"/>
            <a:chOff x="0" y="1460160"/>
            <a:chExt cx="12191760" cy="394560"/>
          </a:xfrm>
        </p:grpSpPr>
        <p:sp>
          <p:nvSpPr>
            <p:cNvPr id="37" name="矩形 7"/>
            <p:cNvSpPr/>
            <p:nvPr/>
          </p:nvSpPr>
          <p:spPr>
            <a:xfrm>
              <a:off x="0" y="1550160"/>
              <a:ext cx="12191040" cy="19764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38" name="文本框 8"/>
            <p:cNvSpPr/>
            <p:nvPr/>
          </p:nvSpPr>
          <p:spPr>
            <a:xfrm>
              <a:off x="0" y="1460160"/>
              <a:ext cx="174276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39" name="文本框 9"/>
            <p:cNvSpPr/>
            <p:nvPr/>
          </p:nvSpPr>
          <p:spPr>
            <a:xfrm>
              <a:off x="11354400" y="1524960"/>
              <a:ext cx="83736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40" name="PlaceHolder 1"/>
          <p:cNvSpPr>
            <a:spLocks noGrp="1"/>
          </p:cNvSpPr>
          <p:nvPr>
            <p:ph type="title"/>
          </p:nvPr>
        </p:nvSpPr>
        <p:spPr>
          <a:xfrm>
            <a:off x="831960" y="1709640"/>
            <a:ext cx="10515240" cy="2852280"/>
          </a:xfrm>
          <a:prstGeom prst="rect">
            <a:avLst/>
          </a:prstGeom>
          <a:noFill/>
          <a:ln w="0">
            <a:noFill/>
          </a:ln>
        </p:spPr>
        <p:txBody>
          <a:bodyPr lIns="91440" rIns="91440" tIns="45720" bIns="45720" anchor="b">
            <a:noAutofit/>
          </a:bodyPr>
          <a:p>
            <a:pPr indent="0" defTabSz="914400">
              <a:lnSpc>
                <a:spcPct val="90000"/>
              </a:lnSpc>
              <a:buNone/>
            </a:pPr>
            <a:r>
              <a:rPr b="0" lang="zh-CN" sz="6000" spc="-1" strike="noStrike">
                <a:solidFill>
                  <a:schemeClr val="dk1"/>
                </a:solidFill>
                <a:latin typeface="等线 Light"/>
              </a:rPr>
              <a:t>单击此处编辑母版标题样式</a:t>
            </a:r>
            <a:endParaRPr b="0" lang="en-US" sz="6000" spc="-1" strike="noStrike">
              <a:solidFill>
                <a:schemeClr val="dk1"/>
              </a:solidFill>
              <a:latin typeface="等线"/>
            </a:endParaRPr>
          </a:p>
        </p:txBody>
      </p:sp>
      <p:sp>
        <p:nvSpPr>
          <p:cNvPr id="41" name="PlaceHolder 2"/>
          <p:cNvSpPr>
            <a:spLocks noGrp="1"/>
          </p:cNvSpPr>
          <p:nvPr>
            <p:ph type="body"/>
          </p:nvPr>
        </p:nvSpPr>
        <p:spPr>
          <a:xfrm>
            <a:off x="831960" y="4589640"/>
            <a:ext cx="10515240" cy="14997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zh-CN" sz="2400" spc="-1" strike="noStrike">
                <a:solidFill>
                  <a:schemeClr val="dk1">
                    <a:tint val="82000"/>
                  </a:schemeClr>
                </a:solidFill>
                <a:latin typeface="等线"/>
              </a:rPr>
              <a:t>单击此处编辑母版文本样式</a:t>
            </a:r>
            <a:endParaRPr b="0" lang="en-US" sz="2400" spc="-1" strike="noStrike">
              <a:solidFill>
                <a:schemeClr val="dk1"/>
              </a:solidFill>
              <a:latin typeface="等线"/>
            </a:endParaRPr>
          </a:p>
        </p:txBody>
      </p:sp>
      <p:sp>
        <p:nvSpPr>
          <p:cNvPr id="42" name="PlaceHolder 3"/>
          <p:cNvSpPr>
            <a:spLocks noGrp="1"/>
          </p:cNvSpPr>
          <p:nvPr>
            <p:ph type="dt" idx="11"/>
          </p:nvPr>
        </p:nvSpPr>
        <p:spPr>
          <a:xfrm>
            <a:off x="838080" y="6356520"/>
            <a:ext cx="2742840" cy="36468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3" name="PlaceHolder 4"/>
          <p:cNvSpPr>
            <a:spLocks noGrp="1"/>
          </p:cNvSpPr>
          <p:nvPr>
            <p:ph type="ftr" idx="12"/>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4" name="PlaceHolder 5"/>
          <p:cNvSpPr>
            <a:spLocks noGrp="1"/>
          </p:cNvSpPr>
          <p:nvPr>
            <p:ph type="sldNum" idx="1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solidFill>
                <a:latin typeface="等线"/>
              </a:defRPr>
            </a:lvl1pPr>
          </a:lstStyle>
          <a:p>
            <a:pPr indent="0" algn="r" defTabSz="914400">
              <a:lnSpc>
                <a:spcPct val="100000"/>
              </a:lnSpc>
              <a:buNone/>
            </a:pPr>
            <a:fld id="{E38235B8-F9CD-4DDB-BA11-8235495C9DC6}"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5" name="组合 6"/>
          <p:cNvGrpSpPr/>
          <p:nvPr/>
        </p:nvGrpSpPr>
        <p:grpSpPr>
          <a:xfrm>
            <a:off x="0" y="1460160"/>
            <a:ext cx="12191760" cy="394560"/>
            <a:chOff x="0" y="1460160"/>
            <a:chExt cx="12191760" cy="394560"/>
          </a:xfrm>
        </p:grpSpPr>
        <p:sp>
          <p:nvSpPr>
            <p:cNvPr id="46" name="矩形 7"/>
            <p:cNvSpPr/>
            <p:nvPr/>
          </p:nvSpPr>
          <p:spPr>
            <a:xfrm>
              <a:off x="0" y="1550160"/>
              <a:ext cx="12191040" cy="19764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47" name="文本框 8"/>
            <p:cNvSpPr/>
            <p:nvPr/>
          </p:nvSpPr>
          <p:spPr>
            <a:xfrm>
              <a:off x="0" y="1460160"/>
              <a:ext cx="174276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48" name="文本框 9"/>
            <p:cNvSpPr/>
            <p:nvPr/>
          </p:nvSpPr>
          <p:spPr>
            <a:xfrm>
              <a:off x="11354400" y="1524960"/>
              <a:ext cx="83736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49"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0" lang="zh-CN" sz="4400" spc="-1" strike="noStrike">
                <a:solidFill>
                  <a:schemeClr val="dk1"/>
                </a:solidFill>
                <a:latin typeface="等线 Light"/>
              </a:rPr>
              <a:t>单击此处编辑母版标题样式</a:t>
            </a:r>
            <a:endParaRPr b="0" lang="en-US" sz="4400" spc="-1" strike="noStrike">
              <a:solidFill>
                <a:schemeClr val="dk1"/>
              </a:solidFill>
              <a:latin typeface="等线"/>
            </a:endParaRPr>
          </a:p>
        </p:txBody>
      </p:sp>
      <p:sp>
        <p:nvSpPr>
          <p:cNvPr id="50" name="PlaceHolder 2"/>
          <p:cNvSpPr>
            <a:spLocks noGrp="1"/>
          </p:cNvSpPr>
          <p:nvPr>
            <p:ph type="body"/>
          </p:nvPr>
        </p:nvSpPr>
        <p:spPr>
          <a:xfrm>
            <a:off x="838080" y="1825560"/>
            <a:ext cx="51811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单击此处编辑母版文本样式</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二级</a:t>
            </a:r>
            <a:endParaRPr b="0" lang="en-US" sz="2400" spc="-1" strike="noStrike">
              <a:solidFill>
                <a:schemeClr val="dk1"/>
              </a:solidFill>
              <a:latin typeface="等线"/>
            </a:endParaRPr>
          </a:p>
          <a:p>
            <a:pPr lvl="2" marL="1143000" indent="-228600" defTabSz="914400">
              <a:lnSpc>
                <a:spcPct val="90000"/>
              </a:lnSpc>
              <a:spcBef>
                <a:spcPts val="499"/>
              </a:spcBef>
              <a:buClr>
                <a:srgbClr val="000000"/>
              </a:buClr>
              <a:buFont typeface="Arial"/>
              <a:buChar char="•"/>
            </a:pPr>
            <a:r>
              <a:rPr b="0" lang="zh-CN" sz="2000" spc="-1" strike="noStrike">
                <a:solidFill>
                  <a:schemeClr val="dk1"/>
                </a:solidFill>
                <a:latin typeface="等线"/>
              </a:rPr>
              <a:t>三级</a:t>
            </a:r>
            <a:endParaRPr b="0" lang="en-US" sz="2000" spc="-1" strike="noStrike">
              <a:solidFill>
                <a:schemeClr val="dk1"/>
              </a:solidFill>
              <a:latin typeface="等线"/>
            </a:endParaRPr>
          </a:p>
          <a:p>
            <a:pPr lvl="3" marL="1600200" indent="-228600" defTabSz="914400">
              <a:lnSpc>
                <a:spcPct val="90000"/>
              </a:lnSpc>
              <a:spcBef>
                <a:spcPts val="499"/>
              </a:spcBef>
              <a:buClr>
                <a:srgbClr val="000000"/>
              </a:buClr>
              <a:buFont typeface="Arial"/>
              <a:buChar char="•"/>
            </a:pPr>
            <a:r>
              <a:rPr b="0" lang="zh-CN" sz="1800" spc="-1" strike="noStrike">
                <a:solidFill>
                  <a:schemeClr val="dk1"/>
                </a:solidFill>
                <a:latin typeface="等线"/>
              </a:rPr>
              <a:t>四级</a:t>
            </a:r>
            <a:endParaRPr b="0" lang="en-US" sz="1800" spc="-1" strike="noStrike">
              <a:solidFill>
                <a:schemeClr val="dk1"/>
              </a:solidFill>
              <a:latin typeface="等线"/>
            </a:endParaRPr>
          </a:p>
          <a:p>
            <a:pPr lvl="4" marL="2057400" indent="-228600" defTabSz="914400">
              <a:lnSpc>
                <a:spcPct val="90000"/>
              </a:lnSpc>
              <a:spcBef>
                <a:spcPts val="499"/>
              </a:spcBef>
              <a:buClr>
                <a:srgbClr val="000000"/>
              </a:buClr>
              <a:buFont typeface="Arial"/>
              <a:buChar char="•"/>
            </a:pPr>
            <a:r>
              <a:rPr b="0" lang="zh-CN" sz="1800" spc="-1" strike="noStrike">
                <a:solidFill>
                  <a:schemeClr val="dk1"/>
                </a:solidFill>
                <a:latin typeface="等线"/>
              </a:rPr>
              <a:t>五级</a:t>
            </a:r>
            <a:endParaRPr b="0" lang="en-US" sz="1800" spc="-1" strike="noStrike">
              <a:solidFill>
                <a:schemeClr val="dk1"/>
              </a:solidFill>
              <a:latin typeface="等线"/>
            </a:endParaRPr>
          </a:p>
        </p:txBody>
      </p:sp>
      <p:sp>
        <p:nvSpPr>
          <p:cNvPr id="51" name="PlaceHolder 3"/>
          <p:cNvSpPr>
            <a:spLocks noGrp="1"/>
          </p:cNvSpPr>
          <p:nvPr>
            <p:ph type="body"/>
          </p:nvPr>
        </p:nvSpPr>
        <p:spPr>
          <a:xfrm>
            <a:off x="6172200" y="1825560"/>
            <a:ext cx="51811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单击此处编辑母版文本样式</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二级</a:t>
            </a:r>
            <a:endParaRPr b="0" lang="en-US" sz="2400" spc="-1" strike="noStrike">
              <a:solidFill>
                <a:schemeClr val="dk1"/>
              </a:solidFill>
              <a:latin typeface="等线"/>
            </a:endParaRPr>
          </a:p>
          <a:p>
            <a:pPr lvl="2" marL="1143000" indent="-228600" defTabSz="914400">
              <a:lnSpc>
                <a:spcPct val="90000"/>
              </a:lnSpc>
              <a:spcBef>
                <a:spcPts val="499"/>
              </a:spcBef>
              <a:buClr>
                <a:srgbClr val="000000"/>
              </a:buClr>
              <a:buFont typeface="Arial"/>
              <a:buChar char="•"/>
            </a:pPr>
            <a:r>
              <a:rPr b="0" lang="zh-CN" sz="2000" spc="-1" strike="noStrike">
                <a:solidFill>
                  <a:schemeClr val="dk1"/>
                </a:solidFill>
                <a:latin typeface="等线"/>
              </a:rPr>
              <a:t>三级</a:t>
            </a:r>
            <a:endParaRPr b="0" lang="en-US" sz="2000" spc="-1" strike="noStrike">
              <a:solidFill>
                <a:schemeClr val="dk1"/>
              </a:solidFill>
              <a:latin typeface="等线"/>
            </a:endParaRPr>
          </a:p>
          <a:p>
            <a:pPr lvl="3" marL="1600200" indent="-228600" defTabSz="914400">
              <a:lnSpc>
                <a:spcPct val="90000"/>
              </a:lnSpc>
              <a:spcBef>
                <a:spcPts val="499"/>
              </a:spcBef>
              <a:buClr>
                <a:srgbClr val="000000"/>
              </a:buClr>
              <a:buFont typeface="Arial"/>
              <a:buChar char="•"/>
            </a:pPr>
            <a:r>
              <a:rPr b="0" lang="zh-CN" sz="1800" spc="-1" strike="noStrike">
                <a:solidFill>
                  <a:schemeClr val="dk1"/>
                </a:solidFill>
                <a:latin typeface="等线"/>
              </a:rPr>
              <a:t>四级</a:t>
            </a:r>
            <a:endParaRPr b="0" lang="en-US" sz="1800" spc="-1" strike="noStrike">
              <a:solidFill>
                <a:schemeClr val="dk1"/>
              </a:solidFill>
              <a:latin typeface="等线"/>
            </a:endParaRPr>
          </a:p>
          <a:p>
            <a:pPr lvl="4" marL="2057400" indent="-228600" defTabSz="914400">
              <a:lnSpc>
                <a:spcPct val="90000"/>
              </a:lnSpc>
              <a:spcBef>
                <a:spcPts val="499"/>
              </a:spcBef>
              <a:buClr>
                <a:srgbClr val="000000"/>
              </a:buClr>
              <a:buFont typeface="Arial"/>
              <a:buChar char="•"/>
            </a:pPr>
            <a:r>
              <a:rPr b="0" lang="zh-CN" sz="1800" spc="-1" strike="noStrike">
                <a:solidFill>
                  <a:schemeClr val="dk1"/>
                </a:solidFill>
                <a:latin typeface="等线"/>
              </a:rPr>
              <a:t>五级</a:t>
            </a:r>
            <a:endParaRPr b="0" lang="en-US" sz="1800" spc="-1" strike="noStrike">
              <a:solidFill>
                <a:schemeClr val="dk1"/>
              </a:solidFill>
              <a:latin typeface="等线"/>
            </a:endParaRPr>
          </a:p>
        </p:txBody>
      </p:sp>
      <p:sp>
        <p:nvSpPr>
          <p:cNvPr id="52" name="PlaceHolder 4"/>
          <p:cNvSpPr>
            <a:spLocks noGrp="1"/>
          </p:cNvSpPr>
          <p:nvPr>
            <p:ph type="dt" idx="14"/>
          </p:nvPr>
        </p:nvSpPr>
        <p:spPr>
          <a:xfrm>
            <a:off x="838080" y="6356520"/>
            <a:ext cx="2742840" cy="36468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53" name="PlaceHolder 5"/>
          <p:cNvSpPr>
            <a:spLocks noGrp="1"/>
          </p:cNvSpPr>
          <p:nvPr>
            <p:ph type="ftr" idx="15"/>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4" name="PlaceHolder 6"/>
          <p:cNvSpPr>
            <a:spLocks noGrp="1"/>
          </p:cNvSpPr>
          <p:nvPr>
            <p:ph type="sldNum" idx="1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solidFill>
                <a:latin typeface="等线"/>
              </a:defRPr>
            </a:lvl1pPr>
          </a:lstStyle>
          <a:p>
            <a:pPr indent="0" algn="r" defTabSz="914400">
              <a:lnSpc>
                <a:spcPct val="100000"/>
              </a:lnSpc>
              <a:buNone/>
            </a:pPr>
            <a:fld id="{9913D7FD-D179-4037-896B-F7D53CE5A07C}"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8" name="组合 6"/>
          <p:cNvGrpSpPr/>
          <p:nvPr/>
        </p:nvGrpSpPr>
        <p:grpSpPr>
          <a:xfrm>
            <a:off x="0" y="1460160"/>
            <a:ext cx="12191760" cy="394560"/>
            <a:chOff x="0" y="1460160"/>
            <a:chExt cx="12191760" cy="394560"/>
          </a:xfrm>
        </p:grpSpPr>
        <p:sp>
          <p:nvSpPr>
            <p:cNvPr id="59" name="矩形 7"/>
            <p:cNvSpPr/>
            <p:nvPr/>
          </p:nvSpPr>
          <p:spPr>
            <a:xfrm>
              <a:off x="0" y="1550160"/>
              <a:ext cx="12191040" cy="19764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60" name="文本框 8"/>
            <p:cNvSpPr/>
            <p:nvPr/>
          </p:nvSpPr>
          <p:spPr>
            <a:xfrm>
              <a:off x="0" y="1460160"/>
              <a:ext cx="174276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61" name="文本框 9"/>
            <p:cNvSpPr/>
            <p:nvPr/>
          </p:nvSpPr>
          <p:spPr>
            <a:xfrm>
              <a:off x="11354400" y="1524960"/>
              <a:ext cx="83736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62" name="PlaceHolder 1"/>
          <p:cNvSpPr>
            <a:spLocks noGrp="1"/>
          </p:cNvSpPr>
          <p:nvPr>
            <p:ph type="title"/>
          </p:nvPr>
        </p:nvSpPr>
        <p:spPr>
          <a:xfrm>
            <a:off x="8398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zh-CN" sz="4400" spc="-1" strike="noStrike">
                <a:solidFill>
                  <a:schemeClr val="dk1"/>
                </a:solidFill>
                <a:latin typeface="等线 Light"/>
              </a:rPr>
              <a:t>单击此处编辑母版标题样式</a:t>
            </a:r>
            <a:endParaRPr b="0" lang="en-US" sz="4400" spc="-1" strike="noStrike">
              <a:solidFill>
                <a:schemeClr val="dk1"/>
              </a:solidFill>
              <a:latin typeface="等线"/>
            </a:endParaRPr>
          </a:p>
        </p:txBody>
      </p:sp>
      <p:sp>
        <p:nvSpPr>
          <p:cNvPr id="63" name="PlaceHolder 2"/>
          <p:cNvSpPr>
            <a:spLocks noGrp="1"/>
          </p:cNvSpPr>
          <p:nvPr>
            <p:ph type="body"/>
          </p:nvPr>
        </p:nvSpPr>
        <p:spPr>
          <a:xfrm>
            <a:off x="839880" y="1681200"/>
            <a:ext cx="515736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zh-CN" sz="2400" spc="-1" strike="noStrike">
                <a:solidFill>
                  <a:schemeClr val="dk1"/>
                </a:solidFill>
                <a:latin typeface="等线"/>
              </a:rPr>
              <a:t>单击此处编辑母版文本样式</a:t>
            </a:r>
            <a:endParaRPr b="0" lang="en-US" sz="2400" spc="-1" strike="noStrike">
              <a:solidFill>
                <a:schemeClr val="dk1"/>
              </a:solidFill>
              <a:latin typeface="等线"/>
            </a:endParaRPr>
          </a:p>
        </p:txBody>
      </p:sp>
      <p:sp>
        <p:nvSpPr>
          <p:cNvPr id="64" name="PlaceHolder 3"/>
          <p:cNvSpPr>
            <a:spLocks noGrp="1"/>
          </p:cNvSpPr>
          <p:nvPr>
            <p:ph type="body"/>
          </p:nvPr>
        </p:nvSpPr>
        <p:spPr>
          <a:xfrm>
            <a:off x="839880" y="2505240"/>
            <a:ext cx="515736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单击此处编辑母版文本样式</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二级</a:t>
            </a:r>
            <a:endParaRPr b="0" lang="en-US" sz="2400" spc="-1" strike="noStrike">
              <a:solidFill>
                <a:schemeClr val="dk1"/>
              </a:solidFill>
              <a:latin typeface="等线"/>
            </a:endParaRPr>
          </a:p>
          <a:p>
            <a:pPr lvl="2" marL="1143000" indent="-228600" defTabSz="914400">
              <a:lnSpc>
                <a:spcPct val="90000"/>
              </a:lnSpc>
              <a:spcBef>
                <a:spcPts val="499"/>
              </a:spcBef>
              <a:buClr>
                <a:srgbClr val="000000"/>
              </a:buClr>
              <a:buFont typeface="Arial"/>
              <a:buChar char="•"/>
            </a:pPr>
            <a:r>
              <a:rPr b="0" lang="zh-CN" sz="2000" spc="-1" strike="noStrike">
                <a:solidFill>
                  <a:schemeClr val="dk1"/>
                </a:solidFill>
                <a:latin typeface="等线"/>
              </a:rPr>
              <a:t>三级</a:t>
            </a:r>
            <a:endParaRPr b="0" lang="en-US" sz="2000" spc="-1" strike="noStrike">
              <a:solidFill>
                <a:schemeClr val="dk1"/>
              </a:solidFill>
              <a:latin typeface="等线"/>
            </a:endParaRPr>
          </a:p>
          <a:p>
            <a:pPr lvl="3" marL="1600200" indent="-228600" defTabSz="914400">
              <a:lnSpc>
                <a:spcPct val="90000"/>
              </a:lnSpc>
              <a:spcBef>
                <a:spcPts val="499"/>
              </a:spcBef>
              <a:buClr>
                <a:srgbClr val="000000"/>
              </a:buClr>
              <a:buFont typeface="Arial"/>
              <a:buChar char="•"/>
            </a:pPr>
            <a:r>
              <a:rPr b="0" lang="zh-CN" sz="1800" spc="-1" strike="noStrike">
                <a:solidFill>
                  <a:schemeClr val="dk1"/>
                </a:solidFill>
                <a:latin typeface="等线"/>
              </a:rPr>
              <a:t>四级</a:t>
            </a:r>
            <a:endParaRPr b="0" lang="en-US" sz="1800" spc="-1" strike="noStrike">
              <a:solidFill>
                <a:schemeClr val="dk1"/>
              </a:solidFill>
              <a:latin typeface="等线"/>
            </a:endParaRPr>
          </a:p>
          <a:p>
            <a:pPr lvl="4" marL="2057400" indent="-228600" defTabSz="914400">
              <a:lnSpc>
                <a:spcPct val="90000"/>
              </a:lnSpc>
              <a:spcBef>
                <a:spcPts val="499"/>
              </a:spcBef>
              <a:buClr>
                <a:srgbClr val="000000"/>
              </a:buClr>
              <a:buFont typeface="Arial"/>
              <a:buChar char="•"/>
            </a:pPr>
            <a:r>
              <a:rPr b="0" lang="zh-CN" sz="1800" spc="-1" strike="noStrike">
                <a:solidFill>
                  <a:schemeClr val="dk1"/>
                </a:solidFill>
                <a:latin typeface="等线"/>
              </a:rPr>
              <a:t>五级</a:t>
            </a:r>
            <a:endParaRPr b="0" lang="en-US" sz="1800" spc="-1" strike="noStrike">
              <a:solidFill>
                <a:schemeClr val="dk1"/>
              </a:solidFill>
              <a:latin typeface="等线"/>
            </a:endParaRPr>
          </a:p>
        </p:txBody>
      </p:sp>
      <p:sp>
        <p:nvSpPr>
          <p:cNvPr id="65" name="PlaceHolder 4"/>
          <p:cNvSpPr>
            <a:spLocks noGrp="1"/>
          </p:cNvSpPr>
          <p:nvPr>
            <p:ph type="body"/>
          </p:nvPr>
        </p:nvSpPr>
        <p:spPr>
          <a:xfrm>
            <a:off x="6172200" y="1681200"/>
            <a:ext cx="518292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zh-CN" sz="2400" spc="-1" strike="noStrike">
                <a:solidFill>
                  <a:schemeClr val="dk1"/>
                </a:solidFill>
                <a:latin typeface="等线"/>
              </a:rPr>
              <a:t>单击此处编辑母版文本样式</a:t>
            </a:r>
            <a:endParaRPr b="0" lang="en-US" sz="2400" spc="-1" strike="noStrike">
              <a:solidFill>
                <a:schemeClr val="dk1"/>
              </a:solidFill>
              <a:latin typeface="等线"/>
            </a:endParaRPr>
          </a:p>
        </p:txBody>
      </p:sp>
      <p:sp>
        <p:nvSpPr>
          <p:cNvPr id="66" name="PlaceHolder 5"/>
          <p:cNvSpPr>
            <a:spLocks noGrp="1"/>
          </p:cNvSpPr>
          <p:nvPr>
            <p:ph type="body"/>
          </p:nvPr>
        </p:nvSpPr>
        <p:spPr>
          <a:xfrm>
            <a:off x="6172200" y="2505240"/>
            <a:ext cx="518292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单击此处编辑母版文本样式</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二级</a:t>
            </a:r>
            <a:endParaRPr b="0" lang="en-US" sz="2400" spc="-1" strike="noStrike">
              <a:solidFill>
                <a:schemeClr val="dk1"/>
              </a:solidFill>
              <a:latin typeface="等线"/>
            </a:endParaRPr>
          </a:p>
          <a:p>
            <a:pPr lvl="2" marL="1143000" indent="-228600" defTabSz="914400">
              <a:lnSpc>
                <a:spcPct val="90000"/>
              </a:lnSpc>
              <a:spcBef>
                <a:spcPts val="499"/>
              </a:spcBef>
              <a:buClr>
                <a:srgbClr val="000000"/>
              </a:buClr>
              <a:buFont typeface="Arial"/>
              <a:buChar char="•"/>
            </a:pPr>
            <a:r>
              <a:rPr b="0" lang="zh-CN" sz="2000" spc="-1" strike="noStrike">
                <a:solidFill>
                  <a:schemeClr val="dk1"/>
                </a:solidFill>
                <a:latin typeface="等线"/>
              </a:rPr>
              <a:t>三级</a:t>
            </a:r>
            <a:endParaRPr b="0" lang="en-US" sz="2000" spc="-1" strike="noStrike">
              <a:solidFill>
                <a:schemeClr val="dk1"/>
              </a:solidFill>
              <a:latin typeface="等线"/>
            </a:endParaRPr>
          </a:p>
          <a:p>
            <a:pPr lvl="3" marL="1600200" indent="-228600" defTabSz="914400">
              <a:lnSpc>
                <a:spcPct val="90000"/>
              </a:lnSpc>
              <a:spcBef>
                <a:spcPts val="499"/>
              </a:spcBef>
              <a:buClr>
                <a:srgbClr val="000000"/>
              </a:buClr>
              <a:buFont typeface="Arial"/>
              <a:buChar char="•"/>
            </a:pPr>
            <a:r>
              <a:rPr b="0" lang="zh-CN" sz="1800" spc="-1" strike="noStrike">
                <a:solidFill>
                  <a:schemeClr val="dk1"/>
                </a:solidFill>
                <a:latin typeface="等线"/>
              </a:rPr>
              <a:t>四级</a:t>
            </a:r>
            <a:endParaRPr b="0" lang="en-US" sz="1800" spc="-1" strike="noStrike">
              <a:solidFill>
                <a:schemeClr val="dk1"/>
              </a:solidFill>
              <a:latin typeface="等线"/>
            </a:endParaRPr>
          </a:p>
          <a:p>
            <a:pPr lvl="4" marL="2057400" indent="-228600" defTabSz="914400">
              <a:lnSpc>
                <a:spcPct val="90000"/>
              </a:lnSpc>
              <a:spcBef>
                <a:spcPts val="499"/>
              </a:spcBef>
              <a:buClr>
                <a:srgbClr val="000000"/>
              </a:buClr>
              <a:buFont typeface="Arial"/>
              <a:buChar char="•"/>
            </a:pPr>
            <a:r>
              <a:rPr b="0" lang="zh-CN" sz="1800" spc="-1" strike="noStrike">
                <a:solidFill>
                  <a:schemeClr val="dk1"/>
                </a:solidFill>
                <a:latin typeface="等线"/>
              </a:rPr>
              <a:t>五级</a:t>
            </a:r>
            <a:endParaRPr b="0" lang="en-US" sz="1800" spc="-1" strike="noStrike">
              <a:solidFill>
                <a:schemeClr val="dk1"/>
              </a:solidFill>
              <a:latin typeface="等线"/>
            </a:endParaRPr>
          </a:p>
        </p:txBody>
      </p:sp>
      <p:sp>
        <p:nvSpPr>
          <p:cNvPr id="67" name="PlaceHolder 6"/>
          <p:cNvSpPr>
            <a:spLocks noGrp="1"/>
          </p:cNvSpPr>
          <p:nvPr>
            <p:ph type="dt" idx="17"/>
          </p:nvPr>
        </p:nvSpPr>
        <p:spPr>
          <a:xfrm>
            <a:off x="838080" y="6356520"/>
            <a:ext cx="2742840" cy="36468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68" name="PlaceHolder 7"/>
          <p:cNvSpPr>
            <a:spLocks noGrp="1"/>
          </p:cNvSpPr>
          <p:nvPr>
            <p:ph type="ftr" idx="18"/>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9" name="PlaceHolder 8"/>
          <p:cNvSpPr>
            <a:spLocks noGrp="1"/>
          </p:cNvSpPr>
          <p:nvPr>
            <p:ph type="sldNum" idx="1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solidFill>
                <a:latin typeface="等线"/>
              </a:defRPr>
            </a:lvl1pPr>
          </a:lstStyle>
          <a:p>
            <a:pPr indent="0" algn="r" defTabSz="914400">
              <a:lnSpc>
                <a:spcPct val="100000"/>
              </a:lnSpc>
              <a:buNone/>
            </a:pPr>
            <a:fld id="{E8A39272-DA7F-4608-9F90-5DFCD9695770}"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0" name="组合 6"/>
          <p:cNvGrpSpPr/>
          <p:nvPr/>
        </p:nvGrpSpPr>
        <p:grpSpPr>
          <a:xfrm>
            <a:off x="0" y="1460160"/>
            <a:ext cx="12191760" cy="394560"/>
            <a:chOff x="0" y="1460160"/>
            <a:chExt cx="12191760" cy="394560"/>
          </a:xfrm>
        </p:grpSpPr>
        <p:sp>
          <p:nvSpPr>
            <p:cNvPr id="71" name="矩形 7"/>
            <p:cNvSpPr/>
            <p:nvPr/>
          </p:nvSpPr>
          <p:spPr>
            <a:xfrm>
              <a:off x="0" y="1550160"/>
              <a:ext cx="12191040" cy="19764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72" name="文本框 8"/>
            <p:cNvSpPr/>
            <p:nvPr/>
          </p:nvSpPr>
          <p:spPr>
            <a:xfrm>
              <a:off x="0" y="1460160"/>
              <a:ext cx="174276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73" name="文本框 9"/>
            <p:cNvSpPr/>
            <p:nvPr/>
          </p:nvSpPr>
          <p:spPr>
            <a:xfrm>
              <a:off x="11354400" y="1524960"/>
              <a:ext cx="83736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74"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0" lang="zh-CN" sz="4400" spc="-1" strike="noStrike">
                <a:solidFill>
                  <a:schemeClr val="dk1"/>
                </a:solidFill>
                <a:latin typeface="等线 Light"/>
              </a:rPr>
              <a:t>单击此处编辑母版标题样式</a:t>
            </a:r>
            <a:endParaRPr b="0" lang="en-US" sz="4400" spc="-1" strike="noStrike">
              <a:solidFill>
                <a:schemeClr val="dk1"/>
              </a:solidFill>
              <a:latin typeface="等线"/>
            </a:endParaRPr>
          </a:p>
        </p:txBody>
      </p:sp>
      <p:sp>
        <p:nvSpPr>
          <p:cNvPr id="75" name="PlaceHolder 2"/>
          <p:cNvSpPr>
            <a:spLocks noGrp="1"/>
          </p:cNvSpPr>
          <p:nvPr>
            <p:ph type="dt" idx="20"/>
          </p:nvPr>
        </p:nvSpPr>
        <p:spPr>
          <a:xfrm>
            <a:off x="838080" y="6356520"/>
            <a:ext cx="2742840" cy="36468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76" name="PlaceHolder 3"/>
          <p:cNvSpPr>
            <a:spLocks noGrp="1"/>
          </p:cNvSpPr>
          <p:nvPr>
            <p:ph type="ftr" idx="21"/>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7" name="PlaceHolder 4"/>
          <p:cNvSpPr>
            <a:spLocks noGrp="1"/>
          </p:cNvSpPr>
          <p:nvPr>
            <p:ph type="sldNum" idx="22"/>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solidFill>
                <a:latin typeface="等线"/>
              </a:defRPr>
            </a:lvl1pPr>
          </a:lstStyle>
          <a:p>
            <a:pPr indent="0" algn="r" defTabSz="914400">
              <a:lnSpc>
                <a:spcPct val="100000"/>
              </a:lnSpc>
              <a:buNone/>
            </a:pPr>
            <a:fld id="{BB900695-3B9A-4107-BCA6-D785B72B08CE}"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9" name="组合 6"/>
          <p:cNvGrpSpPr/>
          <p:nvPr/>
        </p:nvGrpSpPr>
        <p:grpSpPr>
          <a:xfrm>
            <a:off x="0" y="1460160"/>
            <a:ext cx="12191760" cy="394560"/>
            <a:chOff x="0" y="1460160"/>
            <a:chExt cx="12191760" cy="394560"/>
          </a:xfrm>
        </p:grpSpPr>
        <p:sp>
          <p:nvSpPr>
            <p:cNvPr id="80" name="矩形 7"/>
            <p:cNvSpPr/>
            <p:nvPr/>
          </p:nvSpPr>
          <p:spPr>
            <a:xfrm>
              <a:off x="0" y="1550160"/>
              <a:ext cx="12191040" cy="19764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81" name="文本框 8"/>
            <p:cNvSpPr/>
            <p:nvPr/>
          </p:nvSpPr>
          <p:spPr>
            <a:xfrm>
              <a:off x="0" y="1460160"/>
              <a:ext cx="174276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82" name="文本框 9"/>
            <p:cNvSpPr/>
            <p:nvPr/>
          </p:nvSpPr>
          <p:spPr>
            <a:xfrm>
              <a:off x="11354400" y="1524960"/>
              <a:ext cx="83736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83" name="PlaceHolder 1"/>
          <p:cNvSpPr>
            <a:spLocks noGrp="1"/>
          </p:cNvSpPr>
          <p:nvPr>
            <p:ph type="dt" idx="23"/>
          </p:nvPr>
        </p:nvSpPr>
        <p:spPr>
          <a:xfrm>
            <a:off x="838080" y="6356520"/>
            <a:ext cx="2742840" cy="36468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84" name="PlaceHolder 2"/>
          <p:cNvSpPr>
            <a:spLocks noGrp="1"/>
          </p:cNvSpPr>
          <p:nvPr>
            <p:ph type="ftr" idx="24"/>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5" name="PlaceHolder 3"/>
          <p:cNvSpPr>
            <a:spLocks noGrp="1"/>
          </p:cNvSpPr>
          <p:nvPr>
            <p:ph type="sldNum" idx="2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solidFill>
                <a:latin typeface="等线"/>
              </a:defRPr>
            </a:lvl1pPr>
          </a:lstStyle>
          <a:p>
            <a:pPr indent="0" algn="r" defTabSz="914400">
              <a:lnSpc>
                <a:spcPct val="100000"/>
              </a:lnSpc>
              <a:buNone/>
            </a:pPr>
            <a:fld id="{11C17131-0DE9-410E-9A01-0B9C7A78BBF6}"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4.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jpe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slideLayout" Target="../slideLayouts/slideLayout4.xml"/>
</Relationships>
</file>

<file path=ppt/slides/_rels/slide14.xml.rels><?xml version="1.0" encoding="UTF-8"?>
<Relationships xmlns="http://schemas.openxmlformats.org/package/2006/relationships"><Relationship Id="rId1" Type="http://schemas.openxmlformats.org/officeDocument/2006/relationships/hyperlink" Target="http://lmgtfy.com/" TargetMode="External"/><Relationship Id="rId2" Type="http://schemas.openxmlformats.org/officeDocument/2006/relationships/slideLayout" Target="../slideLayouts/slideLayout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jpeg"/><Relationship Id="rId9" Type="http://schemas.openxmlformats.org/officeDocument/2006/relationships/slideLayout" Target="../slideLayouts/slideLayout4.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4.xml"/>
</Relationships>
</file>

<file path=ppt/slides/_rels/slide2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4.xml"/>
</Relationships>
</file>

<file path=ppt/slides/_rels/slide22.xml.rels><?xml version="1.0" encoding="UTF-8"?>
<Relationships xmlns="http://schemas.openxmlformats.org/package/2006/relationships"><Relationship Id="rId1" Type="http://schemas.openxmlformats.org/officeDocument/2006/relationships/hyperlink" Target="https://godbolt.org/z/Yf4Ed" TargetMode="Externa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slideLayout" Target="../slideLayouts/slideLayout4.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
</Relationships>
</file>

<file path=ppt/slides/_rels/slide28.xml.rels><?xml version="1.0" encoding="UTF-8"?>
<Relationships xmlns="http://schemas.openxmlformats.org/package/2006/relationships"><Relationship Id="rId1" Type="http://schemas.openxmlformats.org/officeDocument/2006/relationships/hyperlink" Target="https://godbolt.org/z/4esj9rvar" TargetMode="External"/><Relationship Id="rId2" Type="http://schemas.openxmlformats.org/officeDocument/2006/relationships/slideLayout" Target="../slideLayouts/slideLayout4.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4.xml"/>
</Relationships>
</file>

<file path=ppt/slides/_rels/slide3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4.xml"/>
</Relationships>
</file>

<file path=ppt/slides/_rels/slide3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4.xml"/>
</Relationships>
</file>

<file path=ppt/slides/_rels/slide39.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hyperlink" Target="https://github.com/tangx/Stop-Ask-Questions-The-Stupid-Ways/blob/master/README.md" TargetMode="External"/><Relationship Id="rId2" Type="http://schemas.openxmlformats.org/officeDocument/2006/relationships/hyperlink" Target="https://github.com/ryanhanwu/How-To-Ask-Questions-The-Smart-Way/blob/main/README-zh_CN.md" TargetMode="External"/><Relationship Id="rId3" Type="http://schemas.openxmlformats.org/officeDocument/2006/relationships/slideLayout" Target="../slideLayouts/slideLayout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4.xml"/>
</Relationships>
</file>

<file path=ppt/slides/_rels/slide4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4.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subTitle"/>
          </p:nvPr>
        </p:nvSpPr>
        <p:spPr>
          <a:xfrm>
            <a:off x="1398600" y="2677320"/>
            <a:ext cx="9394560" cy="2443680"/>
          </a:xfrm>
          <a:prstGeom prst="rect">
            <a:avLst/>
          </a:prstGeom>
          <a:noFill/>
          <a:ln w="0">
            <a:noFill/>
          </a:ln>
        </p:spPr>
        <p:txBody>
          <a:bodyPr lIns="91440" rIns="91440" tIns="45720" bIns="45720" anchor="t">
            <a:noAutofit/>
          </a:bodyPr>
          <a:p>
            <a:pPr algn="ctr" defTabSz="914400">
              <a:lnSpc>
                <a:spcPct val="90000"/>
              </a:lnSpc>
              <a:spcBef>
                <a:spcPts val="1001"/>
              </a:spcBef>
              <a:tabLst>
                <a:tab algn="l" pos="0"/>
              </a:tabLst>
            </a:pPr>
            <a:r>
              <a:rPr b="0" lang="zh-CN" sz="6600" spc="-1" strike="noStrike">
                <a:solidFill>
                  <a:schemeClr val="dk1"/>
                </a:solidFill>
                <a:latin typeface="Arial"/>
              </a:rPr>
              <a:t>如何科学地提问</a:t>
            </a:r>
            <a:endParaRPr b="0" lang="en-US" sz="6600" spc="-1" strike="noStrike">
              <a:solidFill>
                <a:srgbClr val="000000"/>
              </a:solidFill>
              <a:latin typeface="Arial"/>
            </a:endParaRPr>
          </a:p>
        </p:txBody>
      </p:sp>
      <p:sp>
        <p:nvSpPr>
          <p:cNvPr id="140" name="PlaceHolder 2"/>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等线 Light"/>
              </a:rPr>
              <a:t>NekoBytes</a:t>
            </a:r>
            <a:endParaRPr b="0" lang="en-US" sz="4400" spc="-1" strike="noStrike">
              <a:solidFill>
                <a:schemeClr val="dk1"/>
              </a:solidFill>
              <a:latin typeface="等线"/>
            </a:endParaRPr>
          </a:p>
        </p:txBody>
      </p:sp>
      <p:sp>
        <p:nvSpPr>
          <p:cNvPr id="4" name="PlaceHolder 3"/>
          <p:cNvSpPr>
            <a:spLocks noGrp="1"/>
          </p:cNvSpPr>
          <p:nvPr>
            <p:ph type="sldNum" idx="1"/>
          </p:nvPr>
        </p:nvSpPr>
        <p:spPr/>
        <p:txBody>
          <a:bodyPr/>
          <a:p>
            <a:fld id="{E178DAB7-0D80-41FF-8ADF-AAA0796EDF52}" type="slidenum">
              <a:t>1</a:t>
            </a:fld>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zh-CN" sz="4400" spc="-1" strike="noStrike">
                <a:solidFill>
                  <a:schemeClr val="dk1"/>
                </a:solidFill>
                <a:latin typeface="等线 Light"/>
              </a:rPr>
              <a:t>学习</a:t>
            </a:r>
            <a:r>
              <a:rPr b="1" lang="en-US" sz="4400" spc="-1" strike="noStrike">
                <a:solidFill>
                  <a:schemeClr val="dk1"/>
                </a:solidFill>
                <a:latin typeface="等线 Light"/>
              </a:rPr>
              <a:t>C</a:t>
            </a:r>
            <a:r>
              <a:rPr b="1" lang="zh-CN" sz="4400" spc="-1" strike="noStrike">
                <a:solidFill>
                  <a:schemeClr val="dk1"/>
                </a:solidFill>
                <a:latin typeface="等线 Light"/>
              </a:rPr>
              <a:t>语言看什么书？</a:t>
            </a:r>
            <a:endParaRPr b="0" lang="en-US" sz="4400" spc="-1" strike="noStrike">
              <a:solidFill>
                <a:schemeClr val="dk1"/>
              </a:solidFill>
              <a:latin typeface="等线"/>
            </a:endParaRPr>
          </a:p>
        </p:txBody>
      </p:sp>
      <p:pic>
        <p:nvPicPr>
          <p:cNvPr id="162" name="内容占位符 5" descr="文本&#10;&#10;描述已自动生成"/>
          <p:cNvPicPr/>
          <p:nvPr/>
        </p:nvPicPr>
        <p:blipFill>
          <a:blip r:embed="rId1"/>
          <a:stretch/>
        </p:blipFill>
        <p:spPr>
          <a:xfrm>
            <a:off x="1519560" y="2323440"/>
            <a:ext cx="2449800" cy="3332880"/>
          </a:xfrm>
          <a:prstGeom prst="rect">
            <a:avLst/>
          </a:prstGeom>
          <a:ln w="0">
            <a:noFill/>
          </a:ln>
        </p:spPr>
      </p:pic>
      <p:sp>
        <p:nvSpPr>
          <p:cNvPr id="163" name="文本框 6"/>
          <p:cNvSpPr/>
          <p:nvPr/>
        </p:nvSpPr>
        <p:spPr>
          <a:xfrm>
            <a:off x="2287440" y="4005000"/>
            <a:ext cx="914040" cy="516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2800" spc="-1" strike="noStrike">
                <a:solidFill>
                  <a:schemeClr val="dk1"/>
                </a:solidFill>
                <a:latin typeface="等线"/>
              </a:rPr>
              <a:t>陈旧</a:t>
            </a:r>
            <a:endParaRPr b="0" lang="en-US" sz="2800" spc="-1" strike="noStrike">
              <a:solidFill>
                <a:srgbClr val="000000"/>
              </a:solidFill>
              <a:latin typeface="Arial"/>
            </a:endParaRPr>
          </a:p>
        </p:txBody>
      </p:sp>
      <p:sp>
        <p:nvSpPr>
          <p:cNvPr id="164" name="文本框 8"/>
          <p:cNvSpPr/>
          <p:nvPr/>
        </p:nvSpPr>
        <p:spPr>
          <a:xfrm>
            <a:off x="1704240" y="4902120"/>
            <a:ext cx="208044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2400" spc="-1" strike="noStrike">
                <a:solidFill>
                  <a:schemeClr val="dk1"/>
                </a:solidFill>
                <a:latin typeface="等线"/>
              </a:rPr>
              <a:t>i = i++ + ++i;</a:t>
            </a:r>
            <a:endParaRPr b="0" lang="en-US" sz="2400" spc="-1" strike="noStrike">
              <a:solidFill>
                <a:srgbClr val="000000"/>
              </a:solidFill>
              <a:latin typeface="Arial"/>
            </a:endParaRPr>
          </a:p>
        </p:txBody>
      </p:sp>
      <p:sp>
        <p:nvSpPr>
          <p:cNvPr id="165" name="文本框 9"/>
          <p:cNvSpPr/>
          <p:nvPr/>
        </p:nvSpPr>
        <p:spPr>
          <a:xfrm>
            <a:off x="4255920" y="3167280"/>
            <a:ext cx="895320" cy="516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CN" sz="2800" spc="-1" strike="noStrike">
                <a:solidFill>
                  <a:schemeClr val="dk1"/>
                </a:solidFill>
                <a:latin typeface="等线"/>
              </a:rPr>
              <a:t>浅薄</a:t>
            </a:r>
            <a:endParaRPr b="0" lang="en-US" sz="2800" spc="-1" strike="noStrike">
              <a:solidFill>
                <a:srgbClr val="000000"/>
              </a:solidFill>
              <a:latin typeface="Arial"/>
            </a:endParaRPr>
          </a:p>
        </p:txBody>
      </p:sp>
      <p:sp>
        <p:nvSpPr>
          <p:cNvPr id="166" name="箭头: 右 10"/>
          <p:cNvSpPr/>
          <p:nvPr/>
        </p:nvSpPr>
        <p:spPr>
          <a:xfrm>
            <a:off x="5151960" y="3770280"/>
            <a:ext cx="1367640" cy="992520"/>
          </a:xfrm>
          <a:prstGeom prst="rightArrow">
            <a:avLst>
              <a:gd name="adj1" fmla="val 50000"/>
              <a:gd name="adj2" fmla="val 50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等线"/>
            </a:endParaRPr>
          </a:p>
        </p:txBody>
      </p:sp>
      <p:pic>
        <p:nvPicPr>
          <p:cNvPr id="167" name="图片 12" descr="图片包含 文本&#10;&#10;描述已自动生成"/>
          <p:cNvPicPr/>
          <p:nvPr/>
        </p:nvPicPr>
        <p:blipFill>
          <a:blip r:embed="rId2"/>
          <a:stretch/>
        </p:blipFill>
        <p:spPr>
          <a:xfrm>
            <a:off x="7040160" y="1865880"/>
            <a:ext cx="3031200" cy="4496040"/>
          </a:xfrm>
          <a:prstGeom prst="rect">
            <a:avLst/>
          </a:prstGeom>
          <a:ln w="0">
            <a:noFill/>
          </a:ln>
        </p:spPr>
      </p:pic>
      <p:sp>
        <p:nvSpPr>
          <p:cNvPr id="3" name="PlaceHolder 2"/>
          <p:cNvSpPr>
            <a:spLocks noGrp="1"/>
          </p:cNvSpPr>
          <p:nvPr>
            <p:ph type="sldNum" idx="10"/>
          </p:nvPr>
        </p:nvSpPr>
        <p:spPr/>
        <p:txBody>
          <a:bodyPr/>
          <a:p>
            <a:fld id="{7B6641C3-D257-4165-8EB0-9DBD47CB3A7C}" type="slidenum">
              <a:t>10</a:t>
            </a:fld>
          </a:p>
        </p:txBody>
      </p:sp>
    </p:spTree>
  </p:cSld>
  <mc:AlternateContent>
    <mc:Choice Requires="p14">
      <p:transition spd="slow" p14:dur="2000"/>
    </mc:Choice>
    <mc:Fallback>
      <p:transition spd="slow"/>
    </mc:Fallback>
  </mc:AlternateContent>
  <p:timing>
    <p:tnLst>
      <p:par>
        <p:cTn id="57" dur="indefinite" restart="never" nodeType="tmRoot">
          <p:childTnLst>
            <p:seq>
              <p:cTn id="58" dur="indefinite" nodeType="mainSeq">
                <p:childTnLst>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16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1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16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16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C</a:t>
            </a:r>
            <a:r>
              <a:rPr b="1" lang="zh-CN" sz="4400" spc="-1" strike="noStrike">
                <a:solidFill>
                  <a:schemeClr val="dk1"/>
                </a:solidFill>
                <a:latin typeface="等线 Light"/>
              </a:rPr>
              <a:t>语言的推荐资源</a:t>
            </a:r>
            <a:endParaRPr b="0" lang="en-US" sz="4400" spc="-1" strike="noStrike">
              <a:solidFill>
                <a:schemeClr val="dk1"/>
              </a:solidFill>
              <a:latin typeface="等线"/>
            </a:endParaRPr>
          </a:p>
        </p:txBody>
      </p:sp>
      <p:sp>
        <p:nvSpPr>
          <p:cNvPr id="169"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[Introductory C Programming </a:t>
            </a:r>
            <a:r>
              <a:rPr b="0" lang="zh-CN" sz="2800" spc="-1" strike="noStrike">
                <a:solidFill>
                  <a:schemeClr val="dk1"/>
                </a:solidFill>
                <a:latin typeface="等线"/>
              </a:rPr>
              <a:t>专项课程</a:t>
            </a:r>
            <a:r>
              <a:rPr b="0" lang="en-US" sz="2800" spc="-1" strike="noStrike">
                <a:solidFill>
                  <a:schemeClr val="dk1"/>
                </a:solidFill>
                <a:latin typeface="等线"/>
              </a:rPr>
              <a:t>] https://www.coursera.org/specializations/c-programming?</a:t>
            </a:r>
            <a:endParaRPr b="0" lang="en-US" sz="28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a:t>
            </a:r>
            <a:r>
              <a:rPr b="0" lang="zh-CN" sz="2800" spc="-1" strike="noStrike">
                <a:solidFill>
                  <a:schemeClr val="dk1"/>
                </a:solidFill>
                <a:latin typeface="等线"/>
              </a:rPr>
              <a:t>翁恺</a:t>
            </a:r>
            <a:r>
              <a:rPr b="0" lang="en-US" sz="2800" spc="-1" strike="noStrike">
                <a:solidFill>
                  <a:schemeClr val="dk1"/>
                </a:solidFill>
                <a:latin typeface="等线"/>
              </a:rPr>
              <a:t>C</a:t>
            </a:r>
            <a:r>
              <a:rPr b="0" lang="zh-CN" sz="2800" spc="-1" strike="noStrike">
                <a:solidFill>
                  <a:schemeClr val="dk1"/>
                </a:solidFill>
                <a:latin typeface="等线"/>
              </a:rPr>
              <a:t>语言基础入门</a:t>
            </a:r>
            <a:r>
              <a:rPr b="0" lang="en-US" sz="2800" spc="-1" strike="noStrike">
                <a:solidFill>
                  <a:schemeClr val="dk1"/>
                </a:solidFill>
                <a:latin typeface="等线"/>
              </a:rPr>
              <a:t>]@bilibili:</a:t>
            </a:r>
            <a:br>
              <a:rPr sz="2800"/>
            </a:br>
            <a:r>
              <a:rPr b="0" lang="en-US" sz="2800" spc="-1" strike="noStrike">
                <a:solidFill>
                  <a:schemeClr val="dk1"/>
                </a:solidFill>
                <a:latin typeface="等线"/>
              </a:rPr>
              <a:t>https://www.bilibili.com/video/BV1dr4y1n7vA</a:t>
            </a:r>
            <a:endParaRPr b="0" lang="en-US" sz="28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[C</a:t>
            </a:r>
            <a:r>
              <a:rPr b="0" lang="zh-CN" sz="2800" spc="-1" strike="noStrike">
                <a:solidFill>
                  <a:schemeClr val="dk1"/>
                </a:solidFill>
                <a:latin typeface="等线"/>
              </a:rPr>
              <a:t>参考手册</a:t>
            </a:r>
            <a:r>
              <a:rPr b="0" lang="en-US" sz="2800" spc="-1" strike="noStrike">
                <a:solidFill>
                  <a:schemeClr val="dk1"/>
                </a:solidFill>
                <a:latin typeface="等线"/>
              </a:rPr>
              <a:t>] https://zh.cppreference.com/w/c</a:t>
            </a:r>
            <a:endParaRPr b="0" lang="en-US" sz="2800" spc="-1" strike="noStrike">
              <a:solidFill>
                <a:schemeClr val="dk1"/>
              </a:solidFill>
              <a:latin typeface="等线"/>
            </a:endParaRPr>
          </a:p>
        </p:txBody>
      </p:sp>
      <p:pic>
        <p:nvPicPr>
          <p:cNvPr id="170" name="图片 5" descr="图形用户界面&#10;&#10;描述已自动生成"/>
          <p:cNvPicPr/>
          <p:nvPr/>
        </p:nvPicPr>
        <p:blipFill>
          <a:blip r:embed="rId1"/>
          <a:stretch/>
        </p:blipFill>
        <p:spPr>
          <a:xfrm>
            <a:off x="8113320" y="2988360"/>
            <a:ext cx="3993120" cy="3188520"/>
          </a:xfrm>
          <a:prstGeom prst="rect">
            <a:avLst/>
          </a:prstGeom>
          <a:ln w="0">
            <a:noFill/>
          </a:ln>
        </p:spPr>
      </p:pic>
      <p:sp>
        <p:nvSpPr>
          <p:cNvPr id="4" name="PlaceHolder 3"/>
          <p:cNvSpPr>
            <a:spLocks noGrp="1"/>
          </p:cNvSpPr>
          <p:nvPr>
            <p:ph type="sldNum" idx="10"/>
          </p:nvPr>
        </p:nvSpPr>
        <p:spPr/>
        <p:txBody>
          <a:bodyPr/>
          <a:p>
            <a:fld id="{BFA4B997-3AC3-4221-9188-05461FE4942E}" type="slidenum">
              <a:t>11</a:t>
            </a:fld>
          </a:p>
        </p:txBody>
      </p:sp>
    </p:spTree>
  </p:cSld>
  <mc:AlternateContent>
    <mc:Choice Requires="p14">
      <p:transition spd="slow" p14:dur="2000"/>
    </mc:Choice>
    <mc:Fallback>
      <p:transition spd="slow"/>
    </mc:Fallback>
  </mc:AlternateContent>
  <p:timing>
    <p:tnLst>
      <p:par>
        <p:cTn id="79" dur="indefinite" restart="never" nodeType="tmRoot">
          <p:childTnLst>
            <p:seq>
              <p:cTn id="80" dur="indefinite" nodeType="mainSeq">
                <p:childTnLst>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zh-CN" sz="4400" spc="-1" strike="noStrike">
                <a:solidFill>
                  <a:schemeClr val="dk1"/>
                </a:solidFill>
                <a:latin typeface="等线 Light"/>
              </a:rPr>
              <a:t>快乐</a:t>
            </a:r>
            <a:r>
              <a:rPr b="1" lang="en-US" sz="4400" spc="-1" strike="noStrike">
                <a:solidFill>
                  <a:schemeClr val="dk1"/>
                </a:solidFill>
                <a:latin typeface="等线 Light"/>
              </a:rPr>
              <a:t>C</a:t>
            </a:r>
            <a:r>
              <a:rPr b="1" lang="zh-CN" sz="4400" spc="-1" strike="noStrike">
                <a:solidFill>
                  <a:schemeClr val="dk1"/>
                </a:solidFill>
                <a:latin typeface="等线 Light"/>
              </a:rPr>
              <a:t>之旅</a:t>
            </a:r>
            <a:endParaRPr b="0" lang="en-US" sz="4400" spc="-1" strike="noStrike">
              <a:solidFill>
                <a:schemeClr val="dk1"/>
              </a:solidFill>
              <a:latin typeface="等线"/>
            </a:endParaRPr>
          </a:p>
        </p:txBody>
      </p:sp>
      <p:pic>
        <p:nvPicPr>
          <p:cNvPr id="172" name="内容占位符 5" descr="图片包含 文本&#10;&#10;描述已自动生成"/>
          <p:cNvPicPr/>
          <p:nvPr/>
        </p:nvPicPr>
        <p:blipFill>
          <a:blip r:embed="rId1"/>
          <a:stretch/>
        </p:blipFill>
        <p:spPr>
          <a:xfrm>
            <a:off x="1699200" y="4498560"/>
            <a:ext cx="952920" cy="1413720"/>
          </a:xfrm>
          <a:prstGeom prst="rect">
            <a:avLst/>
          </a:prstGeom>
          <a:ln w="0">
            <a:noFill/>
          </a:ln>
        </p:spPr>
      </p:pic>
      <p:sp>
        <p:nvSpPr>
          <p:cNvPr id="173" name="箭头: 右 6"/>
          <p:cNvSpPr/>
          <p:nvPr/>
        </p:nvSpPr>
        <p:spPr>
          <a:xfrm>
            <a:off x="2941200" y="4952880"/>
            <a:ext cx="601200" cy="601200"/>
          </a:xfrm>
          <a:prstGeom prst="rightArrow">
            <a:avLst>
              <a:gd name="adj1" fmla="val 50000"/>
              <a:gd name="adj2" fmla="val 50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等线"/>
            </a:endParaRPr>
          </a:p>
        </p:txBody>
      </p:sp>
      <p:sp>
        <p:nvSpPr>
          <p:cNvPr id="174" name="文本框 7"/>
          <p:cNvSpPr/>
          <p:nvPr/>
        </p:nvSpPr>
        <p:spPr>
          <a:xfrm>
            <a:off x="3831480" y="5023080"/>
            <a:ext cx="88992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2400" spc="-1" strike="noStrike">
                <a:solidFill>
                  <a:schemeClr val="dk1"/>
                </a:solidFill>
                <a:latin typeface="等线"/>
              </a:rPr>
              <a:t>指针</a:t>
            </a:r>
            <a:endParaRPr b="0" lang="en-US" sz="2400" spc="-1" strike="noStrike">
              <a:solidFill>
                <a:srgbClr val="000000"/>
              </a:solidFill>
              <a:latin typeface="Arial"/>
            </a:endParaRPr>
          </a:p>
        </p:txBody>
      </p:sp>
      <p:sp>
        <p:nvSpPr>
          <p:cNvPr id="175" name="文本框 8"/>
          <p:cNvSpPr/>
          <p:nvPr/>
        </p:nvSpPr>
        <p:spPr>
          <a:xfrm>
            <a:off x="5412960" y="3809880"/>
            <a:ext cx="88992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2400" spc="-1" strike="noStrike">
                <a:solidFill>
                  <a:schemeClr val="dk1"/>
                </a:solidFill>
                <a:latin typeface="等线"/>
              </a:rPr>
              <a:t>自由</a:t>
            </a:r>
            <a:endParaRPr b="0" lang="en-US" sz="2400" spc="-1" strike="noStrike">
              <a:solidFill>
                <a:srgbClr val="000000"/>
              </a:solidFill>
              <a:latin typeface="Arial"/>
            </a:endParaRPr>
          </a:p>
        </p:txBody>
      </p:sp>
      <p:sp>
        <p:nvSpPr>
          <p:cNvPr id="176" name="文本框 9"/>
          <p:cNvSpPr/>
          <p:nvPr/>
        </p:nvSpPr>
        <p:spPr>
          <a:xfrm>
            <a:off x="5403240" y="2586240"/>
            <a:ext cx="88992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2400" spc="-1" strike="noStrike">
                <a:solidFill>
                  <a:schemeClr val="dk1"/>
                </a:solidFill>
                <a:latin typeface="等线"/>
              </a:rPr>
              <a:t>强大</a:t>
            </a:r>
            <a:endParaRPr b="0" lang="en-US" sz="2400" spc="-1" strike="noStrike">
              <a:solidFill>
                <a:srgbClr val="000000"/>
              </a:solidFill>
              <a:latin typeface="Arial"/>
            </a:endParaRPr>
          </a:p>
        </p:txBody>
      </p:sp>
      <p:sp>
        <p:nvSpPr>
          <p:cNvPr id="177" name="文本框 10"/>
          <p:cNvSpPr/>
          <p:nvPr/>
        </p:nvSpPr>
        <p:spPr>
          <a:xfrm>
            <a:off x="3831480" y="3805920"/>
            <a:ext cx="88992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2400" spc="-1" strike="noStrike">
                <a:solidFill>
                  <a:schemeClr val="dk1"/>
                </a:solidFill>
                <a:latin typeface="等线"/>
              </a:rPr>
              <a:t>信任</a:t>
            </a:r>
            <a:endParaRPr b="0" lang="en-US" sz="2400" spc="-1" strike="noStrike">
              <a:solidFill>
                <a:srgbClr val="000000"/>
              </a:solidFill>
              <a:latin typeface="Arial"/>
            </a:endParaRPr>
          </a:p>
        </p:txBody>
      </p:sp>
      <p:sp>
        <p:nvSpPr>
          <p:cNvPr id="178" name="文本框 11"/>
          <p:cNvSpPr/>
          <p:nvPr/>
        </p:nvSpPr>
        <p:spPr>
          <a:xfrm>
            <a:off x="7125120" y="4722120"/>
            <a:ext cx="88992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400" spc="-1" strike="noStrike">
                <a:solidFill>
                  <a:schemeClr val="dk1"/>
                </a:solidFill>
                <a:latin typeface="等线"/>
              </a:rPr>
              <a:t>UB</a:t>
            </a:r>
            <a:endParaRPr b="0" lang="en-US" sz="2400" spc="-1" strike="noStrike">
              <a:solidFill>
                <a:srgbClr val="000000"/>
              </a:solidFill>
              <a:latin typeface="Arial"/>
            </a:endParaRPr>
          </a:p>
        </p:txBody>
      </p:sp>
      <p:sp>
        <p:nvSpPr>
          <p:cNvPr id="179" name="文本框 12"/>
          <p:cNvSpPr/>
          <p:nvPr/>
        </p:nvSpPr>
        <p:spPr>
          <a:xfrm>
            <a:off x="7125120" y="2976840"/>
            <a:ext cx="88992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400" spc="-1" strike="noStrike">
                <a:solidFill>
                  <a:schemeClr val="dk1"/>
                </a:solidFill>
                <a:latin typeface="等线"/>
              </a:rPr>
              <a:t>bug</a:t>
            </a:r>
            <a:endParaRPr b="0" lang="en-US" sz="2400" spc="-1" strike="noStrike">
              <a:solidFill>
                <a:srgbClr val="000000"/>
              </a:solidFill>
              <a:latin typeface="Arial"/>
            </a:endParaRPr>
          </a:p>
        </p:txBody>
      </p:sp>
      <p:sp>
        <p:nvSpPr>
          <p:cNvPr id="180" name="文本框 13"/>
          <p:cNvSpPr/>
          <p:nvPr/>
        </p:nvSpPr>
        <p:spPr>
          <a:xfrm>
            <a:off x="8732520" y="3878280"/>
            <a:ext cx="88992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2400" spc="-1" strike="noStrike">
                <a:solidFill>
                  <a:schemeClr val="dk1"/>
                </a:solidFill>
                <a:latin typeface="等线"/>
              </a:rPr>
              <a:t>致命</a:t>
            </a:r>
            <a:endParaRPr b="0" lang="en-US" sz="2400" spc="-1" strike="noStrike">
              <a:solidFill>
                <a:srgbClr val="000000"/>
              </a:solidFill>
              <a:latin typeface="Arial"/>
            </a:endParaRPr>
          </a:p>
        </p:txBody>
      </p:sp>
      <p:sp>
        <p:nvSpPr>
          <p:cNvPr id="181" name="文本框 14"/>
          <p:cNvSpPr/>
          <p:nvPr/>
        </p:nvSpPr>
        <p:spPr>
          <a:xfrm>
            <a:off x="3687840" y="3106440"/>
            <a:ext cx="104472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400" spc="-1" strike="noStrike">
                <a:solidFill>
                  <a:schemeClr val="dk1"/>
                </a:solidFill>
                <a:latin typeface="等线"/>
              </a:rPr>
              <a:t>C</a:t>
            </a:r>
            <a:r>
              <a:rPr b="1" lang="zh-CN" sz="2400" spc="-1" strike="noStrike">
                <a:solidFill>
                  <a:schemeClr val="dk1"/>
                </a:solidFill>
                <a:latin typeface="等线"/>
              </a:rPr>
              <a:t>语言</a:t>
            </a:r>
            <a:endParaRPr b="0" lang="en-US" sz="2400" spc="-1" strike="noStrike">
              <a:solidFill>
                <a:srgbClr val="000000"/>
              </a:solidFill>
              <a:latin typeface="Arial"/>
            </a:endParaRPr>
          </a:p>
        </p:txBody>
      </p:sp>
      <p:cxnSp>
        <p:nvCxnSpPr>
          <p:cNvPr id="182" name="连接符: 肘形 18"/>
          <p:cNvCxnSpPr>
            <a:stCxn id="181" idx="1"/>
            <a:endCxn id="177" idx="1"/>
          </p:cNvCxnSpPr>
          <p:nvPr/>
        </p:nvCxnSpPr>
        <p:spPr>
          <a:xfrm flipH="1" flipV="1" rot="10800000">
            <a:off x="3687480" y="3516480"/>
            <a:ext cx="144000" cy="516960"/>
          </a:xfrm>
          <a:prstGeom prst="bentConnector3">
            <a:avLst>
              <a:gd name="adj1" fmla="val -159398"/>
            </a:avLst>
          </a:prstGeom>
          <a:ln>
            <a:solidFill>
              <a:srgbClr val="156082"/>
            </a:solidFill>
            <a:tailEnd len="med" type="triangle" w="med"/>
          </a:ln>
        </p:spPr>
      </p:cxnSp>
      <p:cxnSp>
        <p:nvCxnSpPr>
          <p:cNvPr id="183" name="直接箭头连接符 20"/>
          <p:cNvCxnSpPr>
            <a:stCxn id="181" idx="3"/>
            <a:endCxn id="176" idx="1"/>
          </p:cNvCxnSpPr>
          <p:nvPr/>
        </p:nvCxnSpPr>
        <p:spPr>
          <a:xfrm flipV="1">
            <a:off x="4732560" y="2813760"/>
            <a:ext cx="671040" cy="703440"/>
          </a:xfrm>
          <a:prstGeom prst="straightConnector1">
            <a:avLst/>
          </a:prstGeom>
          <a:ln>
            <a:solidFill>
              <a:srgbClr val="156082"/>
            </a:solidFill>
            <a:tailEnd len="med" type="triangle" w="med"/>
          </a:ln>
        </p:spPr>
      </p:cxnSp>
      <p:cxnSp>
        <p:nvCxnSpPr>
          <p:cNvPr id="184" name="直接箭头连接符 22"/>
          <p:cNvCxnSpPr>
            <a:stCxn id="177" idx="3"/>
            <a:endCxn id="175" idx="1"/>
          </p:cNvCxnSpPr>
          <p:nvPr/>
        </p:nvCxnSpPr>
        <p:spPr>
          <a:xfrm>
            <a:off x="4721400" y="4033440"/>
            <a:ext cx="691920" cy="4320"/>
          </a:xfrm>
          <a:prstGeom prst="straightConnector1">
            <a:avLst/>
          </a:prstGeom>
          <a:ln>
            <a:solidFill>
              <a:srgbClr val="156082"/>
            </a:solidFill>
            <a:tailEnd len="med" type="triangle" w="med"/>
          </a:ln>
        </p:spPr>
      </p:cxnSp>
      <p:cxnSp>
        <p:nvCxnSpPr>
          <p:cNvPr id="185" name="直接箭头连接符 24"/>
          <p:cNvCxnSpPr>
            <a:stCxn id="175" idx="3"/>
            <a:endCxn id="179" idx="1"/>
          </p:cNvCxnSpPr>
          <p:nvPr/>
        </p:nvCxnSpPr>
        <p:spPr>
          <a:xfrm flipV="1">
            <a:off x="6302880" y="3204360"/>
            <a:ext cx="822600" cy="833400"/>
          </a:xfrm>
          <a:prstGeom prst="straightConnector1">
            <a:avLst/>
          </a:prstGeom>
          <a:ln>
            <a:solidFill>
              <a:srgbClr val="156082"/>
            </a:solidFill>
            <a:tailEnd len="med" type="triangle" w="med"/>
          </a:ln>
        </p:spPr>
      </p:cxnSp>
      <p:cxnSp>
        <p:nvCxnSpPr>
          <p:cNvPr id="186" name="直接箭头连接符 26"/>
          <p:cNvCxnSpPr>
            <a:stCxn id="175" idx="3"/>
            <a:endCxn id="178" idx="1"/>
          </p:cNvCxnSpPr>
          <p:nvPr/>
        </p:nvCxnSpPr>
        <p:spPr>
          <a:xfrm>
            <a:off x="6302880" y="4037400"/>
            <a:ext cx="822600" cy="912600"/>
          </a:xfrm>
          <a:prstGeom prst="straightConnector1">
            <a:avLst/>
          </a:prstGeom>
          <a:ln>
            <a:solidFill>
              <a:srgbClr val="156082"/>
            </a:solidFill>
            <a:tailEnd len="med" type="triangle" w="med"/>
          </a:ln>
        </p:spPr>
      </p:cxnSp>
      <p:cxnSp>
        <p:nvCxnSpPr>
          <p:cNvPr id="187" name="直接箭头连接符 28"/>
          <p:cNvCxnSpPr>
            <a:stCxn id="176" idx="1"/>
            <a:endCxn id="174" idx="0"/>
          </p:cNvCxnSpPr>
          <p:nvPr/>
        </p:nvCxnSpPr>
        <p:spPr>
          <a:xfrm flipH="1">
            <a:off x="4276440" y="2813760"/>
            <a:ext cx="1127160" cy="2209680"/>
          </a:xfrm>
          <a:prstGeom prst="straightConnector1">
            <a:avLst/>
          </a:prstGeom>
          <a:ln>
            <a:solidFill>
              <a:srgbClr val="156082"/>
            </a:solidFill>
            <a:headEnd len="med" type="triangle" w="med"/>
            <a:tailEnd len="med" type="triangle" w="med"/>
          </a:ln>
        </p:spPr>
      </p:cxnSp>
      <p:cxnSp>
        <p:nvCxnSpPr>
          <p:cNvPr id="188" name="直接箭头连接符 31"/>
          <p:cNvCxnSpPr>
            <a:stCxn id="174" idx="3"/>
            <a:endCxn id="175" idx="2"/>
          </p:cNvCxnSpPr>
          <p:nvPr/>
        </p:nvCxnSpPr>
        <p:spPr>
          <a:xfrm flipV="1">
            <a:off x="4721400" y="4265280"/>
            <a:ext cx="1136880" cy="985680"/>
          </a:xfrm>
          <a:prstGeom prst="straightConnector1">
            <a:avLst/>
          </a:prstGeom>
          <a:ln>
            <a:solidFill>
              <a:srgbClr val="156082"/>
            </a:solidFill>
            <a:headEnd len="med" type="triangle" w="med"/>
            <a:tailEnd len="med" type="triangle" w="med"/>
          </a:ln>
        </p:spPr>
      </p:cxnSp>
      <p:sp>
        <p:nvSpPr>
          <p:cNvPr id="189" name="右大括号 32"/>
          <p:cNvSpPr/>
          <p:nvPr/>
        </p:nvSpPr>
        <p:spPr>
          <a:xfrm>
            <a:off x="8015400" y="3195360"/>
            <a:ext cx="594720" cy="1827360"/>
          </a:xfrm>
          <a:prstGeom prst="rightBrace">
            <a:avLst>
              <a:gd name="adj1" fmla="val 8333"/>
              <a:gd name="adj2" fmla="val 50000"/>
            </a:avLst>
          </a:prstGeom>
          <a:noFill/>
          <a:ln>
            <a:solidFill>
              <a:srgbClr val="156082"/>
            </a:solidFill>
          </a:ln>
        </p:spPr>
        <p:style>
          <a:lnRef idx="2">
            <a:schemeClr val="accent1"/>
          </a:lnRef>
          <a:fillRef idx="0">
            <a:schemeClr val="accent1"/>
          </a:fillRef>
          <a:effectRef idx="1">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等线"/>
            </a:endParaRPr>
          </a:p>
        </p:txBody>
      </p:sp>
      <p:sp>
        <p:nvSpPr>
          <p:cNvPr id="3" name="PlaceHolder 2"/>
          <p:cNvSpPr>
            <a:spLocks noGrp="1"/>
          </p:cNvSpPr>
          <p:nvPr>
            <p:ph type="sldNum" idx="10"/>
          </p:nvPr>
        </p:nvSpPr>
        <p:spPr/>
        <p:txBody>
          <a:bodyPr/>
          <a:p>
            <a:fld id="{BE2D6F17-5990-463E-BA3B-BB065FE193F0}"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zh-CN" sz="4400" spc="-1" strike="noStrike">
                <a:solidFill>
                  <a:schemeClr val="dk1"/>
                </a:solidFill>
                <a:latin typeface="等线 Light"/>
              </a:rPr>
              <a:t>遇到问题怎么解决？</a:t>
            </a:r>
            <a:endParaRPr b="0" lang="en-US" sz="4400" spc="-1" strike="noStrike">
              <a:solidFill>
                <a:schemeClr val="dk1"/>
              </a:solidFill>
              <a:latin typeface="等线"/>
            </a:endParaRPr>
          </a:p>
        </p:txBody>
      </p:sp>
      <p:pic>
        <p:nvPicPr>
          <p:cNvPr id="191" name="内容占位符 7" descr="图形用户界面, 应用程序&#10;&#10;描述已自动生成"/>
          <p:cNvPicPr/>
          <p:nvPr/>
        </p:nvPicPr>
        <p:blipFill>
          <a:blip r:embed="rId1"/>
          <a:stretch/>
        </p:blipFill>
        <p:spPr>
          <a:xfrm>
            <a:off x="228600" y="1877760"/>
            <a:ext cx="8381520" cy="1152000"/>
          </a:xfrm>
          <a:prstGeom prst="rect">
            <a:avLst/>
          </a:prstGeom>
          <a:ln w="0">
            <a:noFill/>
          </a:ln>
        </p:spPr>
      </p:pic>
      <p:pic>
        <p:nvPicPr>
          <p:cNvPr id="192" name="图片 19" descr="图形用户界面, 应用程序&#10;&#10;描述已自动生成"/>
          <p:cNvPicPr/>
          <p:nvPr/>
        </p:nvPicPr>
        <p:blipFill>
          <a:blip r:embed="rId2"/>
          <a:stretch/>
        </p:blipFill>
        <p:spPr>
          <a:xfrm>
            <a:off x="2926800" y="3461760"/>
            <a:ext cx="4633200" cy="2838240"/>
          </a:xfrm>
          <a:prstGeom prst="rect">
            <a:avLst/>
          </a:prstGeom>
          <a:ln w="0">
            <a:noFill/>
          </a:ln>
        </p:spPr>
      </p:pic>
      <p:pic>
        <p:nvPicPr>
          <p:cNvPr id="193" name="图片 17" descr="图标&#10;&#10;描述已自动生成"/>
          <p:cNvPicPr/>
          <p:nvPr/>
        </p:nvPicPr>
        <p:blipFill>
          <a:blip r:embed="rId3"/>
          <a:stretch/>
        </p:blipFill>
        <p:spPr>
          <a:xfrm>
            <a:off x="5220000" y="4883400"/>
            <a:ext cx="1596600" cy="1596600"/>
          </a:xfrm>
          <a:prstGeom prst="rect">
            <a:avLst/>
          </a:prstGeom>
          <a:ln w="0">
            <a:noFill/>
          </a:ln>
        </p:spPr>
      </p:pic>
      <p:pic>
        <p:nvPicPr>
          <p:cNvPr id="194" name="图片 23" descr="卡通人物&#10;&#10;描述已自动生成"/>
          <p:cNvPicPr/>
          <p:nvPr/>
        </p:nvPicPr>
        <p:blipFill>
          <a:blip r:embed="rId4"/>
          <a:stretch/>
        </p:blipFill>
        <p:spPr>
          <a:xfrm>
            <a:off x="5400000" y="3060000"/>
            <a:ext cx="1628280" cy="1761840"/>
          </a:xfrm>
          <a:prstGeom prst="rect">
            <a:avLst/>
          </a:prstGeom>
          <a:ln w="0">
            <a:noFill/>
          </a:ln>
        </p:spPr>
      </p:pic>
      <p:pic>
        <p:nvPicPr>
          <p:cNvPr id="195" name="图片 25" descr="图形用户界面, 网站&#10;&#10;描述已自动生成"/>
          <p:cNvPicPr/>
          <p:nvPr/>
        </p:nvPicPr>
        <p:blipFill>
          <a:blip r:embed="rId5"/>
          <a:stretch/>
        </p:blipFill>
        <p:spPr>
          <a:xfrm>
            <a:off x="7428240" y="2520000"/>
            <a:ext cx="4091760" cy="2160360"/>
          </a:xfrm>
          <a:prstGeom prst="rect">
            <a:avLst/>
          </a:prstGeom>
          <a:ln w="0">
            <a:noFill/>
          </a:ln>
        </p:spPr>
      </p:pic>
      <p:pic>
        <p:nvPicPr>
          <p:cNvPr id="196" name="图片 27" descr="图形用户界面, 应用程序&#10;&#10;描述已自动生成"/>
          <p:cNvPicPr/>
          <p:nvPr/>
        </p:nvPicPr>
        <p:blipFill>
          <a:blip r:embed="rId6"/>
          <a:stretch/>
        </p:blipFill>
        <p:spPr>
          <a:xfrm>
            <a:off x="6796080" y="4711320"/>
            <a:ext cx="4091760" cy="1733760"/>
          </a:xfrm>
          <a:prstGeom prst="rect">
            <a:avLst/>
          </a:prstGeom>
          <a:ln w="0">
            <a:noFill/>
          </a:ln>
        </p:spPr>
      </p:pic>
      <p:pic>
        <p:nvPicPr>
          <p:cNvPr id="197" name="" descr=""/>
          <p:cNvPicPr/>
          <p:nvPr/>
        </p:nvPicPr>
        <p:blipFill>
          <a:blip r:embed="rId7"/>
          <a:stretch/>
        </p:blipFill>
        <p:spPr>
          <a:xfrm>
            <a:off x="79560" y="2501640"/>
            <a:ext cx="2980440" cy="3618360"/>
          </a:xfrm>
          <a:prstGeom prst="rect">
            <a:avLst/>
          </a:prstGeom>
          <a:ln w="0">
            <a:noFill/>
          </a:ln>
        </p:spPr>
      </p:pic>
      <p:sp>
        <p:nvSpPr>
          <p:cNvPr id="3" name="PlaceHolder 2"/>
          <p:cNvSpPr>
            <a:spLocks noGrp="1"/>
          </p:cNvSpPr>
          <p:nvPr>
            <p:ph type="sldNum" idx="10"/>
          </p:nvPr>
        </p:nvSpPr>
        <p:spPr/>
        <p:txBody>
          <a:bodyPr/>
          <a:p>
            <a:fld id="{81723A23-A050-433C-B14C-0F8783B6B5B9}" type="slidenum">
              <a:t>13</a:t>
            </a:fld>
          </a:p>
        </p:txBody>
      </p:sp>
    </p:spTree>
  </p:cSld>
  <mc:AlternateContent>
    <mc:Choice Requires="p14">
      <p:transition spd="slow" p14:dur="2000"/>
    </mc:Choice>
    <mc:Fallback>
      <p:transition spd="slow"/>
    </mc:Fallback>
  </mc:AlternateContent>
  <p:timing>
    <p:tnLst>
      <p:par>
        <p:cTn id="85" dur="indefinite" restart="never" nodeType="tmRoot">
          <p:childTnLst>
            <p:seq>
              <p:cTn id="86" dur="indefinite" nodeType="mainSeq">
                <p:childTnLst>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19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19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19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19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nodeType="clickEffect" fill="hold" presetClass="entr" presetID="1">
                                  <p:stCondLst>
                                    <p:cond delay="0"/>
                                  </p:stCondLst>
                                  <p:childTnLst>
                                    <p:set>
                                      <p:cBhvr>
                                        <p:cTn id="106" dur="1" fill="hold">
                                          <p:stCondLst>
                                            <p:cond delay="0"/>
                                          </p:stCondLst>
                                        </p:cTn>
                                        <p:tgtEl>
                                          <p:spTgt spid="19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nodeType="clickEffect" fill="hold" presetClass="entr" presetID="1">
                                  <p:stCondLst>
                                    <p:cond delay="0"/>
                                  </p:stCondLst>
                                  <p:childTnLst>
                                    <p:set>
                                      <p:cBhvr>
                                        <p:cTn id="110"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239400" y="119160"/>
            <a:ext cx="10515240" cy="1325160"/>
          </a:xfrm>
          <a:prstGeom prst="rect">
            <a:avLst/>
          </a:prstGeom>
          <a:noFill/>
          <a:ln w="0">
            <a:noFill/>
          </a:ln>
        </p:spPr>
        <p:txBody>
          <a:bodyPr lIns="0" rIns="0" tIns="0" bIns="0" anchor="ctr">
            <a:noAutofit/>
          </a:bodyPr>
          <a:p>
            <a:pPr indent="0">
              <a:lnSpc>
                <a:spcPct val="100000"/>
              </a:lnSpc>
              <a:buNone/>
            </a:pPr>
            <a:r>
              <a:rPr b="1" lang="en-US" sz="4400" spc="-1" strike="noStrike">
                <a:solidFill>
                  <a:schemeClr val="dk1"/>
                </a:solidFill>
                <a:latin typeface="等线"/>
                <a:ea typeface="Noto Sans CJK SC"/>
              </a:rPr>
              <a:t>RTFM</a:t>
            </a:r>
            <a:r>
              <a:rPr b="1" lang="zh-CN" sz="4400" spc="-1" strike="noStrike">
                <a:solidFill>
                  <a:schemeClr val="dk1"/>
                </a:solidFill>
                <a:latin typeface="等线"/>
                <a:ea typeface="Noto Sans CJK SC"/>
              </a:rPr>
              <a:t>！</a:t>
            </a:r>
            <a:r>
              <a:rPr b="1" lang="en-US" sz="4400" spc="-1" strike="noStrike">
                <a:solidFill>
                  <a:schemeClr val="dk1"/>
                </a:solidFill>
                <a:latin typeface="等线"/>
              </a:rPr>
              <a:t>STFW!</a:t>
            </a:r>
            <a:endParaRPr b="1" lang="en-US" sz="4400" spc="-1" strike="noStrike">
              <a:solidFill>
                <a:schemeClr val="dk1"/>
              </a:solidFill>
              <a:latin typeface="等线"/>
            </a:endParaRPr>
          </a:p>
        </p:txBody>
      </p:sp>
      <p:sp>
        <p:nvSpPr>
          <p:cNvPr id="199" name=""/>
          <p:cNvSpPr txBox="1"/>
          <p:nvPr/>
        </p:nvSpPr>
        <p:spPr>
          <a:xfrm>
            <a:off x="540000" y="2353680"/>
            <a:ext cx="3926880" cy="346320"/>
          </a:xfrm>
          <a:prstGeom prst="rect">
            <a:avLst/>
          </a:prstGeom>
          <a:noFill/>
          <a:ln w="0">
            <a:noFill/>
          </a:ln>
        </p:spPr>
        <p:txBody>
          <a:bodyPr wrap="none" lIns="90000" rIns="90000" tIns="45000" bIns="45000" anchor="t">
            <a:noAutofit/>
          </a:bodyPr>
          <a:p>
            <a:r>
              <a:rPr b="1" lang="en-US" sz="1800" spc="-1" strike="noStrike">
                <a:solidFill>
                  <a:srgbClr val="000000"/>
                </a:solidFill>
                <a:latin typeface="Arial"/>
              </a:rPr>
              <a:t>RTFM:</a:t>
            </a:r>
            <a:r>
              <a:rPr b="1" lang="en-US" sz="1800" spc="-1" strike="noStrike">
                <a:solidFill>
                  <a:srgbClr val="000000"/>
                </a:solidFill>
                <a:latin typeface="Arial"/>
              </a:rPr>
              <a:t>	</a:t>
            </a:r>
            <a:r>
              <a:rPr b="1" lang="en-US" sz="1800" spc="-1" strike="noStrike">
                <a:solidFill>
                  <a:srgbClr val="000000"/>
                </a:solidFill>
                <a:latin typeface="Arial"/>
              </a:rPr>
              <a:t>Read The Friendly Manual</a:t>
            </a:r>
            <a:endParaRPr b="1" lang="en-US" sz="1800" spc="-1" strike="noStrike">
              <a:solidFill>
                <a:srgbClr val="000000"/>
              </a:solidFill>
              <a:latin typeface="Arial"/>
            </a:endParaRPr>
          </a:p>
        </p:txBody>
      </p:sp>
      <p:sp>
        <p:nvSpPr>
          <p:cNvPr id="200" name=""/>
          <p:cNvSpPr txBox="1"/>
          <p:nvPr/>
        </p:nvSpPr>
        <p:spPr>
          <a:xfrm>
            <a:off x="413280" y="3027960"/>
            <a:ext cx="2466720" cy="752040"/>
          </a:xfrm>
          <a:prstGeom prst="rect">
            <a:avLst/>
          </a:prstGeom>
          <a:noFill/>
          <a:ln w="0">
            <a:noFill/>
          </a:ln>
        </p:spPr>
        <p:txBody>
          <a:bodyPr wrap="none" lIns="90000" rIns="90000" tIns="45000" bIns="45000" anchor="t">
            <a:noAutofit/>
          </a:bodyPr>
          <a:p>
            <a:r>
              <a:rPr b="0" lang="zh-CN" sz="1800" spc="-1" strike="noStrike">
                <a:solidFill>
                  <a:srgbClr val="000000"/>
                </a:solidFill>
                <a:latin typeface="Arial"/>
              </a:rPr>
              <a:t>为什么要阅读手册？</a:t>
            </a:r>
            <a:br>
              <a:rPr sz="1800"/>
            </a:br>
            <a:r>
              <a:rPr b="0" lang="zh-CN" sz="1800" spc="-1" strike="noStrike">
                <a:solidFill>
                  <a:srgbClr val="000000"/>
                </a:solidFill>
                <a:latin typeface="Arial"/>
              </a:rPr>
              <a:t>准确、迅速地给你答案</a:t>
            </a:r>
            <a:endParaRPr b="0" lang="en-US" sz="1800" spc="-1" strike="noStrike">
              <a:solidFill>
                <a:srgbClr val="000000"/>
              </a:solidFill>
              <a:latin typeface="Arial"/>
            </a:endParaRPr>
          </a:p>
        </p:txBody>
      </p:sp>
      <p:sp>
        <p:nvSpPr>
          <p:cNvPr id="201" name=""/>
          <p:cNvSpPr txBox="1"/>
          <p:nvPr/>
        </p:nvSpPr>
        <p:spPr>
          <a:xfrm>
            <a:off x="421200" y="3960000"/>
            <a:ext cx="3898800" cy="421560"/>
          </a:xfrm>
          <a:prstGeom prst="rect">
            <a:avLst/>
          </a:prstGeom>
          <a:noFill/>
          <a:ln w="0">
            <a:noFill/>
          </a:ln>
        </p:spPr>
        <p:txBody>
          <a:bodyPr lIns="90000" rIns="90000" tIns="45000" bIns="45000" anchor="t">
            <a:noAutofit/>
          </a:bodyPr>
          <a:p>
            <a:r>
              <a:rPr b="1" lang="en-US" sz="1800" spc="-1" strike="noStrike">
                <a:solidFill>
                  <a:srgbClr val="000000"/>
                </a:solidFill>
                <a:latin typeface="Arial"/>
              </a:rPr>
              <a:t>STFW</a:t>
            </a:r>
            <a:r>
              <a:rPr b="1" lang="zh-CN" sz="1800" spc="-1" strike="noStrike">
                <a:solidFill>
                  <a:srgbClr val="000000"/>
                </a:solidFill>
                <a:latin typeface="Arial"/>
              </a:rPr>
              <a:t>：</a:t>
            </a:r>
            <a:r>
              <a:rPr b="1" lang="en-US" sz="1800" spc="-1" strike="noStrike">
                <a:solidFill>
                  <a:srgbClr val="000000"/>
                </a:solidFill>
                <a:latin typeface="Arial"/>
              </a:rPr>
              <a:t>Search The Friendly Web</a:t>
            </a:r>
            <a:endParaRPr b="0" lang="en-US" sz="1800" spc="-1" strike="noStrike">
              <a:solidFill>
                <a:srgbClr val="000000"/>
              </a:solidFill>
              <a:latin typeface="Arial"/>
            </a:endParaRPr>
          </a:p>
        </p:txBody>
      </p:sp>
      <p:sp>
        <p:nvSpPr>
          <p:cNvPr id="202" name=""/>
          <p:cNvSpPr txBox="1"/>
          <p:nvPr/>
        </p:nvSpPr>
        <p:spPr>
          <a:xfrm>
            <a:off x="360000" y="4379400"/>
            <a:ext cx="10566720" cy="2828520"/>
          </a:xfrm>
          <a:prstGeom prst="rect">
            <a:avLst/>
          </a:prstGeom>
          <a:noFill/>
          <a:ln w="0">
            <a:noFill/>
          </a:ln>
        </p:spPr>
        <p:txBody>
          <a:bodyPr wrap="none" lIns="90000" rIns="90000" tIns="45000" bIns="45000" anchor="t">
            <a:noAutofit/>
          </a:bodyPr>
          <a:p>
            <a:r>
              <a:rPr b="0" lang="en-US" sz="1050" spc="-1" strike="noStrike">
                <a:solidFill>
                  <a:srgbClr val="000000"/>
                </a:solidFill>
                <a:latin typeface="Arial"/>
              </a:rPr>
              <a:t>RTFM </a:t>
            </a:r>
            <a:r>
              <a:rPr b="0" lang="zh-CN" sz="1050" spc="-1" strike="noStrike">
                <a:solidFill>
                  <a:srgbClr val="000000"/>
                </a:solidFill>
                <a:latin typeface="Arial"/>
              </a:rPr>
              <a:t>和 </a:t>
            </a:r>
            <a:r>
              <a:rPr b="0" lang="en-US" sz="1050" spc="-1" strike="noStrike">
                <a:solidFill>
                  <a:srgbClr val="000000"/>
                </a:solidFill>
                <a:latin typeface="Arial"/>
              </a:rPr>
              <a:t>STFW</a:t>
            </a:r>
            <a:r>
              <a:rPr b="0" lang="zh-CN" sz="1050" spc="-1" strike="noStrike">
                <a:solidFill>
                  <a:srgbClr val="000000"/>
                </a:solidFill>
                <a:latin typeface="Arial"/>
              </a:rPr>
              <a:t>：如何知道你已完全搞砸了</a:t>
            </a:r>
            <a:endParaRPr b="0" lang="en-US" sz="1050" spc="-1" strike="noStrike">
              <a:solidFill>
                <a:srgbClr val="000000"/>
              </a:solidFill>
              <a:latin typeface="Arial"/>
            </a:endParaRPr>
          </a:p>
          <a:p>
            <a:r>
              <a:rPr b="0" lang="zh-CN" sz="1050" spc="-1" strike="noStrike">
                <a:solidFill>
                  <a:srgbClr val="000000"/>
                </a:solidFill>
                <a:latin typeface="Arial"/>
              </a:rPr>
              <a:t>有一个古老而神圣的传统：如果你收到</a:t>
            </a:r>
            <a:r>
              <a:rPr b="0" lang="en-US" sz="1050" spc="-1" strike="noStrike">
                <a:solidFill>
                  <a:srgbClr val="000000"/>
                </a:solidFill>
                <a:latin typeface="Arial"/>
              </a:rPr>
              <a:t>RTFM</a:t>
            </a:r>
            <a:r>
              <a:rPr b="0" lang="zh-CN" sz="1050" spc="-1" strike="noStrike">
                <a:solidFill>
                  <a:srgbClr val="000000"/>
                </a:solidFill>
                <a:latin typeface="Arial"/>
              </a:rPr>
              <a:t>的回应，回答者认为你应该去读他妈的手册。当然，基本上他是对的，你应该去读一读。</a:t>
            </a:r>
            <a:endParaRPr b="0" lang="en-US" sz="1050" spc="-1" strike="noStrike">
              <a:solidFill>
                <a:srgbClr val="000000"/>
              </a:solidFill>
              <a:latin typeface="Arial"/>
            </a:endParaRPr>
          </a:p>
          <a:p>
            <a:r>
              <a:rPr b="0" lang="en-US" sz="1050" spc="-1" strike="noStrike">
                <a:solidFill>
                  <a:srgbClr val="000000"/>
                </a:solidFill>
                <a:latin typeface="Arial"/>
              </a:rPr>
              <a:t>RTFM </a:t>
            </a:r>
            <a:r>
              <a:rPr b="0" lang="zh-CN" sz="1050" spc="-1" strike="noStrike">
                <a:solidFill>
                  <a:srgbClr val="000000"/>
                </a:solidFill>
                <a:latin typeface="Arial"/>
              </a:rPr>
              <a:t>有一个年轻的亲戚。如果你收到</a:t>
            </a:r>
            <a:r>
              <a:rPr b="0" lang="en-US" sz="1050" spc="-1" strike="noStrike">
                <a:solidFill>
                  <a:srgbClr val="000000"/>
                </a:solidFill>
                <a:latin typeface="Arial"/>
              </a:rPr>
              <a:t>STFW</a:t>
            </a:r>
            <a:r>
              <a:rPr b="0" lang="zh-CN" sz="1050" spc="-1" strike="noStrike">
                <a:solidFill>
                  <a:srgbClr val="000000"/>
                </a:solidFill>
                <a:latin typeface="Arial"/>
              </a:rPr>
              <a:t>的回应，回答者认为你应该到他妈的网上搜索。那人多半也是对的，去搜索一下吧。（更温和一点的说法是 </a:t>
            </a:r>
            <a:r>
              <a:rPr b="0" lang="en-US" sz="1050" spc="-1" strike="noStrike">
                <a:solidFill>
                  <a:srgbClr val="000000"/>
                </a:solidFill>
                <a:latin typeface="Arial"/>
                <a:hlinkClick r:id="rId1"/>
              </a:rPr>
              <a:t>Google 是你的朋友</a:t>
            </a:r>
            <a:r>
              <a:rPr b="0" lang="zh-CN" sz="1050" spc="-1" strike="noStrike">
                <a:solidFill>
                  <a:srgbClr val="000000"/>
                </a:solidFill>
                <a:latin typeface="Arial"/>
              </a:rPr>
              <a:t>！）</a:t>
            </a:r>
            <a:endParaRPr b="0" lang="en-US" sz="1050" spc="-1" strike="noStrike">
              <a:solidFill>
                <a:srgbClr val="000000"/>
              </a:solidFill>
              <a:latin typeface="Arial"/>
            </a:endParaRPr>
          </a:p>
          <a:p>
            <a:r>
              <a:rPr b="0" lang="zh-CN" sz="1050" spc="-1" strike="noStrike">
                <a:solidFill>
                  <a:srgbClr val="000000"/>
                </a:solidFill>
                <a:latin typeface="Arial"/>
              </a:rPr>
              <a:t>在论坛，你也可能被要求去爬爬论坛的旧文。事实上，有人甚至可能热心地为你提供以前解决此问题的讨论串。但不要依赖这种关照，提问前应该先搜索一下旧文。</a:t>
            </a:r>
            <a:endParaRPr b="0" lang="en-US" sz="1050" spc="-1" strike="noStrike">
              <a:solidFill>
                <a:srgbClr val="000000"/>
              </a:solidFill>
              <a:latin typeface="Arial"/>
            </a:endParaRPr>
          </a:p>
          <a:p>
            <a:r>
              <a:rPr b="0" lang="zh-CN" sz="1050" spc="-1" strike="noStrike">
                <a:solidFill>
                  <a:srgbClr val="000000"/>
                </a:solidFill>
                <a:latin typeface="Arial"/>
              </a:rPr>
              <a:t>通常，用这两句之一回答你的人会给你一份包含你需要内容的手册或者一个网址，而且他们打这些字的时候也正在读着。这些答复意味着回答者认为：</a:t>
            </a:r>
            <a:endParaRPr b="0" lang="en-US" sz="1050" spc="-1" strike="noStrike">
              <a:solidFill>
                <a:srgbClr val="000000"/>
              </a:solidFill>
              <a:latin typeface="Arial"/>
            </a:endParaRPr>
          </a:p>
          <a:p>
            <a:r>
              <a:rPr b="0" lang="zh-CN" sz="1050" spc="-1" strike="noStrike">
                <a:solidFill>
                  <a:srgbClr val="000000"/>
                </a:solidFill>
                <a:latin typeface="Arial"/>
              </a:rPr>
              <a:t>你需要的信息非常容易获得；</a:t>
            </a:r>
            <a:endParaRPr b="0" lang="en-US" sz="1050" spc="-1" strike="noStrike">
              <a:solidFill>
                <a:srgbClr val="000000"/>
              </a:solidFill>
              <a:latin typeface="Arial"/>
            </a:endParaRPr>
          </a:p>
          <a:p>
            <a:r>
              <a:rPr b="0" lang="zh-CN" sz="1050" spc="-1" strike="noStrike">
                <a:solidFill>
                  <a:srgbClr val="000000"/>
                </a:solidFill>
                <a:latin typeface="Arial"/>
              </a:rPr>
              <a:t>你自己去搜索这些信息比灌给你，能让你学到更多。</a:t>
            </a:r>
            <a:endParaRPr b="0" lang="en-US" sz="1050" spc="-1" strike="noStrike">
              <a:solidFill>
                <a:srgbClr val="000000"/>
              </a:solidFill>
              <a:latin typeface="Arial"/>
            </a:endParaRPr>
          </a:p>
          <a:p>
            <a:r>
              <a:rPr b="0" lang="zh-CN" sz="1050" spc="-1" strike="noStrike">
                <a:solidFill>
                  <a:srgbClr val="000000"/>
                </a:solidFill>
                <a:latin typeface="Arial"/>
              </a:rPr>
              <a:t>你不应该因此不爽；依照黑客的标准，他已经表示了对你一定程度的关注，而没有对你的要求视而不见。你应该对他祖母般的慈祥表示感谢。</a:t>
            </a:r>
            <a:endParaRPr b="0" lang="en-US" sz="1050" spc="-1" strike="noStrike">
              <a:solidFill>
                <a:srgbClr val="000000"/>
              </a:solidFill>
              <a:latin typeface="Arial"/>
            </a:endParaRPr>
          </a:p>
          <a:p>
            <a:endParaRPr b="0" lang="en-US" sz="1050" spc="-1" strike="noStrike">
              <a:solidFill>
                <a:srgbClr val="000000"/>
              </a:solidFill>
              <a:latin typeface="Arial"/>
            </a:endParaRPr>
          </a:p>
        </p:txBody>
      </p:sp>
      <p:sp>
        <p:nvSpPr>
          <p:cNvPr id="3" name="PlaceHolder 2"/>
          <p:cNvSpPr>
            <a:spLocks noGrp="1"/>
          </p:cNvSpPr>
          <p:nvPr>
            <p:ph type="sldNum" idx="10"/>
          </p:nvPr>
        </p:nvSpPr>
        <p:spPr/>
        <p:txBody>
          <a:bodyPr/>
          <a:p>
            <a:fld id="{8425773E-60F6-4DAF-AF14-648FFF499937}"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Agenda</a:t>
            </a:r>
            <a:endParaRPr b="0" lang="en-US" sz="4400" spc="-1" strike="noStrike">
              <a:solidFill>
                <a:schemeClr val="dk1"/>
              </a:solidFill>
              <a:latin typeface="等线"/>
            </a:endParaRPr>
          </a:p>
        </p:txBody>
      </p:sp>
      <p:sp>
        <p:nvSpPr>
          <p:cNvPr id="204"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如何科学地提问</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为什么学习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怎么学习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0d0d0d"/>
              </a:buClr>
              <a:buFont typeface="Arial"/>
              <a:buChar char="•"/>
            </a:pPr>
            <a:r>
              <a:rPr b="1" lang="zh-CN" sz="2800" spc="-1" strike="noStrike">
                <a:solidFill>
                  <a:schemeClr val="dk1">
                    <a:lumMod val="95000"/>
                    <a:lumOff val="5000"/>
                  </a:schemeClr>
                </a:solidFill>
                <a:latin typeface="等线"/>
              </a:rPr>
              <a:t>用什么写</a:t>
            </a:r>
            <a:r>
              <a:rPr b="1" lang="en-US" sz="2800" spc="-1" strike="noStrike">
                <a:solidFill>
                  <a:schemeClr val="dk1">
                    <a:lumMod val="95000"/>
                    <a:lumOff val="5000"/>
                  </a:schemeClr>
                </a:solidFill>
                <a:latin typeface="等线"/>
              </a:rPr>
              <a:t>C</a:t>
            </a:r>
            <a:r>
              <a:rPr b="1" lang="zh-CN" sz="2800" spc="-1" strike="noStrike">
                <a:solidFill>
                  <a:schemeClr val="dk1">
                    <a:lumMod val="95000"/>
                    <a:lumOff val="5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数制与码制</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语言基础语法</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命令行工具</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VsCode</a:t>
            </a:r>
            <a:r>
              <a:rPr b="0" lang="zh-CN" sz="2800" spc="-1" strike="noStrike">
                <a:solidFill>
                  <a:schemeClr val="dk1">
                    <a:lumMod val="50000"/>
                    <a:lumOff val="50000"/>
                  </a:schemeClr>
                </a:solidFill>
                <a:latin typeface="等线"/>
              </a:rPr>
              <a:t>和</a:t>
            </a:r>
            <a:r>
              <a:rPr b="0" lang="en-US" sz="2800" spc="-1" strike="noStrike">
                <a:solidFill>
                  <a:schemeClr val="dk1">
                    <a:lumMod val="50000"/>
                    <a:lumOff val="50000"/>
                  </a:schemeClr>
                </a:solidFill>
                <a:latin typeface="等线"/>
              </a:rPr>
              <a:t>vim</a:t>
            </a:r>
            <a:endParaRPr b="0" lang="en-US" sz="28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p:txBody>
      </p:sp>
      <p:sp>
        <p:nvSpPr>
          <p:cNvPr id="4" name="PlaceHolder 3"/>
          <p:cNvSpPr>
            <a:spLocks noGrp="1"/>
          </p:cNvSpPr>
          <p:nvPr>
            <p:ph type="sldNum" idx="10"/>
          </p:nvPr>
        </p:nvSpPr>
        <p:spPr/>
        <p:txBody>
          <a:bodyPr/>
          <a:p>
            <a:fld id="{3DB116E2-41F1-464B-A629-8B0C021B8BAA}"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IDE</a:t>
            </a:r>
            <a:r>
              <a:rPr b="1" lang="zh-CN" sz="4400" spc="-1" strike="noStrike">
                <a:solidFill>
                  <a:schemeClr val="dk1"/>
                </a:solidFill>
                <a:latin typeface="等线 Light"/>
              </a:rPr>
              <a:t>与编辑器（</a:t>
            </a:r>
            <a:r>
              <a:rPr b="1" lang="en-US" sz="4400" spc="-1" strike="noStrike">
                <a:solidFill>
                  <a:schemeClr val="dk1"/>
                </a:solidFill>
                <a:latin typeface="等线 Light"/>
              </a:rPr>
              <a:t>1/2</a:t>
            </a:r>
            <a:r>
              <a:rPr b="1" lang="zh-CN" sz="4400" spc="-1" strike="noStrike">
                <a:solidFill>
                  <a:schemeClr val="dk1"/>
                </a:solidFill>
                <a:latin typeface="等线 Light"/>
              </a:rPr>
              <a:t>）</a:t>
            </a:r>
            <a:endParaRPr b="0" lang="en-US" sz="4400" spc="-1" strike="noStrike">
              <a:solidFill>
                <a:schemeClr val="dk1"/>
              </a:solidFill>
              <a:latin typeface="等线"/>
            </a:endParaRPr>
          </a:p>
        </p:txBody>
      </p:sp>
      <p:sp>
        <p:nvSpPr>
          <p:cNvPr id="206" name="PlaceHolder 2"/>
          <p:cNvSpPr>
            <a:spLocks noGrp="1"/>
          </p:cNvSpPr>
          <p:nvPr>
            <p:ph/>
          </p:nvPr>
        </p:nvSpPr>
        <p:spPr>
          <a:xfrm>
            <a:off x="838080" y="2008080"/>
            <a:ext cx="10515240" cy="453024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400" spc="-1" strike="noStrike">
                <a:solidFill>
                  <a:schemeClr val="dk1"/>
                </a:solidFill>
                <a:latin typeface="等线"/>
              </a:rPr>
              <a:t>IDE</a:t>
            </a:r>
            <a:r>
              <a:rPr b="0" lang="zh-CN" sz="2400" spc="-1" strike="noStrike">
                <a:solidFill>
                  <a:schemeClr val="dk1"/>
                </a:solidFill>
                <a:latin typeface="等线"/>
              </a:rPr>
              <a:t>（集成开发环境）和编辑器是软件开发中常用的工具。它们都用于编写、编辑和管理代码，但在功能和用途上有一些区别。</a:t>
            </a:r>
            <a:endParaRPr b="0" lang="en-US" sz="24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en-US" sz="2400" spc="-1" strike="noStrike">
                <a:solidFill>
                  <a:schemeClr val="dk1"/>
                </a:solidFill>
                <a:latin typeface="等线"/>
              </a:rPr>
              <a:t>IDE</a:t>
            </a:r>
            <a:r>
              <a:rPr b="0" lang="zh-CN" sz="2400" spc="-1" strike="noStrike">
                <a:solidFill>
                  <a:schemeClr val="dk1"/>
                </a:solidFill>
                <a:latin typeface="等线"/>
              </a:rPr>
              <a:t>是一种集成了多个工具和功能的软件，旨在提供全面的开发环境。它通常包括代码编辑器、调试器、编译器、构建工具、版本控制系统等。</a:t>
            </a:r>
            <a:r>
              <a:rPr b="0" lang="en-US" sz="2400" spc="-1" strike="noStrike">
                <a:solidFill>
                  <a:schemeClr val="dk1"/>
                </a:solidFill>
                <a:latin typeface="等线"/>
              </a:rPr>
              <a:t>IDE</a:t>
            </a:r>
            <a:r>
              <a:rPr b="0" lang="zh-CN" sz="2400" spc="-1" strike="noStrike">
                <a:solidFill>
                  <a:schemeClr val="dk1"/>
                </a:solidFill>
                <a:latin typeface="等线"/>
              </a:rPr>
              <a:t>提供了一个统一的界面，使开发人员可以在一个应用程序中完成多个开发任务。</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Visual Studio</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Clion</a:t>
            </a:r>
            <a:endParaRPr b="0" lang="en-US" sz="24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400" spc="-1" strike="noStrike">
                <a:solidFill>
                  <a:schemeClr val="dk1"/>
                </a:solidFill>
                <a:latin typeface="等线"/>
              </a:rPr>
              <a:t>编辑器则更加轻量级，专注于提供代码编辑功能。它通常具有语法高亮、自动完成、代码折叠等基本功能，但不包含其他开发工具。编辑器通常更加灵活和可定制，适合开发人员根据自己的需求选择插件和扩展。</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Visual Studio Code</a:t>
            </a:r>
            <a:endParaRPr b="0" lang="en-US" sz="2400" spc="-1" strike="noStrike">
              <a:solidFill>
                <a:schemeClr val="dk1"/>
              </a:solidFill>
              <a:latin typeface="等线"/>
            </a:endParaRPr>
          </a:p>
        </p:txBody>
      </p:sp>
      <p:sp>
        <p:nvSpPr>
          <p:cNvPr id="4" name="PlaceHolder 3"/>
          <p:cNvSpPr>
            <a:spLocks noGrp="1"/>
          </p:cNvSpPr>
          <p:nvPr>
            <p:ph type="sldNum" idx="10"/>
          </p:nvPr>
        </p:nvSpPr>
        <p:spPr/>
        <p:txBody>
          <a:bodyPr/>
          <a:p>
            <a:fld id="{F3F75D85-749D-405D-AC0C-6B629CD2518C}"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IDE</a:t>
            </a:r>
            <a:r>
              <a:rPr b="1" lang="zh-CN" sz="4400" spc="-1" strike="noStrike">
                <a:solidFill>
                  <a:schemeClr val="dk1"/>
                </a:solidFill>
                <a:latin typeface="等线 Light"/>
              </a:rPr>
              <a:t>与编辑器（</a:t>
            </a:r>
            <a:r>
              <a:rPr b="1" lang="en-US" sz="4400" spc="-1" strike="noStrike">
                <a:solidFill>
                  <a:schemeClr val="dk1"/>
                </a:solidFill>
                <a:latin typeface="等线 Light"/>
              </a:rPr>
              <a:t>2/2</a:t>
            </a:r>
            <a:r>
              <a:rPr b="1" lang="zh-CN" sz="4400" spc="-1" strike="noStrike">
                <a:solidFill>
                  <a:schemeClr val="dk1"/>
                </a:solidFill>
                <a:latin typeface="等线 Light"/>
              </a:rPr>
              <a:t>）</a:t>
            </a:r>
            <a:endParaRPr b="0" lang="en-US" sz="4400" spc="-1" strike="noStrike">
              <a:solidFill>
                <a:schemeClr val="dk1"/>
              </a:solidFill>
              <a:latin typeface="等线"/>
            </a:endParaRPr>
          </a:p>
        </p:txBody>
      </p:sp>
      <p:sp>
        <p:nvSpPr>
          <p:cNvPr id="208" name="文本框 5"/>
          <p:cNvSpPr/>
          <p:nvPr/>
        </p:nvSpPr>
        <p:spPr>
          <a:xfrm>
            <a:off x="1814400" y="1758600"/>
            <a:ext cx="826200" cy="1065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200" spc="-1" strike="noStrike">
                <a:solidFill>
                  <a:schemeClr val="dk1"/>
                </a:solidFill>
                <a:latin typeface="等线"/>
              </a:rPr>
              <a:t>IDE</a:t>
            </a:r>
            <a:endParaRPr b="0" lang="en-US" sz="3200" spc="-1" strike="noStrike">
              <a:solidFill>
                <a:srgbClr val="000000"/>
              </a:solidFill>
              <a:latin typeface="Arial"/>
            </a:endParaRPr>
          </a:p>
        </p:txBody>
      </p:sp>
      <p:pic>
        <p:nvPicPr>
          <p:cNvPr id="209" name="图片 7" descr="卡通人物&#10;&#10;中度可信度描述已自动生成"/>
          <p:cNvPicPr/>
          <p:nvPr/>
        </p:nvPicPr>
        <p:blipFill>
          <a:blip r:embed="rId1"/>
          <a:stretch/>
        </p:blipFill>
        <p:spPr>
          <a:xfrm>
            <a:off x="576000" y="2343240"/>
            <a:ext cx="3303360" cy="1651320"/>
          </a:xfrm>
          <a:prstGeom prst="rect">
            <a:avLst/>
          </a:prstGeom>
          <a:ln w="0">
            <a:noFill/>
          </a:ln>
        </p:spPr>
      </p:pic>
      <p:pic>
        <p:nvPicPr>
          <p:cNvPr id="210" name="图片 9" descr="卡通画&#10;&#10;中度可信度描述已自动生成"/>
          <p:cNvPicPr/>
          <p:nvPr/>
        </p:nvPicPr>
        <p:blipFill>
          <a:blip r:embed="rId2"/>
          <a:stretch/>
        </p:blipFill>
        <p:spPr>
          <a:xfrm>
            <a:off x="576000" y="3994920"/>
            <a:ext cx="3303360" cy="1089720"/>
          </a:xfrm>
          <a:prstGeom prst="rect">
            <a:avLst/>
          </a:prstGeom>
          <a:ln w="0">
            <a:noFill/>
          </a:ln>
        </p:spPr>
      </p:pic>
      <p:pic>
        <p:nvPicPr>
          <p:cNvPr id="211" name="图片 11" descr="手机屏幕的截图&#10;&#10;中度可信度描述已自动生成"/>
          <p:cNvPicPr/>
          <p:nvPr/>
        </p:nvPicPr>
        <p:blipFill>
          <a:blip r:embed="rId3"/>
          <a:stretch/>
        </p:blipFill>
        <p:spPr>
          <a:xfrm>
            <a:off x="576000" y="5277960"/>
            <a:ext cx="2361960" cy="680760"/>
          </a:xfrm>
          <a:prstGeom prst="rect">
            <a:avLst/>
          </a:prstGeom>
          <a:ln w="0">
            <a:noFill/>
          </a:ln>
        </p:spPr>
      </p:pic>
      <p:pic>
        <p:nvPicPr>
          <p:cNvPr id="212" name="图片 13" descr="钟表的特写&#10;&#10;中度可信度描述已自动生成"/>
          <p:cNvPicPr/>
          <p:nvPr/>
        </p:nvPicPr>
        <p:blipFill>
          <a:blip r:embed="rId4"/>
          <a:stretch/>
        </p:blipFill>
        <p:spPr>
          <a:xfrm>
            <a:off x="2938320" y="5085360"/>
            <a:ext cx="941040" cy="873360"/>
          </a:xfrm>
          <a:prstGeom prst="rect">
            <a:avLst/>
          </a:prstGeom>
          <a:ln w="0">
            <a:noFill/>
          </a:ln>
        </p:spPr>
      </p:pic>
      <p:sp>
        <p:nvSpPr>
          <p:cNvPr id="213" name="文本框 14"/>
          <p:cNvSpPr/>
          <p:nvPr/>
        </p:nvSpPr>
        <p:spPr>
          <a:xfrm>
            <a:off x="8118360" y="1758600"/>
            <a:ext cx="1500120" cy="577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3200" spc="-1" strike="noStrike">
                <a:solidFill>
                  <a:schemeClr val="dk1"/>
                </a:solidFill>
                <a:latin typeface="等线"/>
              </a:rPr>
              <a:t>编辑器</a:t>
            </a:r>
            <a:endParaRPr b="0" lang="en-US" sz="3200" spc="-1" strike="noStrike">
              <a:solidFill>
                <a:srgbClr val="000000"/>
              </a:solidFill>
              <a:latin typeface="Arial"/>
            </a:endParaRPr>
          </a:p>
        </p:txBody>
      </p:sp>
      <p:sp>
        <p:nvSpPr>
          <p:cNvPr id="214" name="文本框 15"/>
          <p:cNvSpPr/>
          <p:nvPr/>
        </p:nvSpPr>
        <p:spPr>
          <a:xfrm>
            <a:off x="8118360" y="5229720"/>
            <a:ext cx="1500120" cy="577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3200" spc="-1" strike="noStrike">
                <a:solidFill>
                  <a:schemeClr val="dk1"/>
                </a:solidFill>
                <a:latin typeface="等线"/>
              </a:rPr>
              <a:t>编译器</a:t>
            </a:r>
            <a:endParaRPr b="0" lang="en-US" sz="3200" spc="-1" strike="noStrike">
              <a:solidFill>
                <a:srgbClr val="000000"/>
              </a:solidFill>
              <a:latin typeface="Arial"/>
            </a:endParaRPr>
          </a:p>
        </p:txBody>
      </p:sp>
      <p:pic>
        <p:nvPicPr>
          <p:cNvPr id="215" name="图片 17" descr="图片包含 游戏机, 画&#10;&#10;描述已自动生成"/>
          <p:cNvPicPr/>
          <p:nvPr/>
        </p:nvPicPr>
        <p:blipFill>
          <a:blip r:embed="rId5"/>
          <a:stretch/>
        </p:blipFill>
        <p:spPr>
          <a:xfrm>
            <a:off x="6811920" y="2343240"/>
            <a:ext cx="1306080" cy="1306080"/>
          </a:xfrm>
          <a:prstGeom prst="rect">
            <a:avLst/>
          </a:prstGeom>
          <a:ln w="0">
            <a:noFill/>
          </a:ln>
        </p:spPr>
      </p:pic>
      <p:pic>
        <p:nvPicPr>
          <p:cNvPr id="216" name="图片 19" descr="图片包含 图标&#10;&#10;描述已自动生成"/>
          <p:cNvPicPr/>
          <p:nvPr/>
        </p:nvPicPr>
        <p:blipFill>
          <a:blip r:embed="rId6"/>
          <a:stretch/>
        </p:blipFill>
        <p:spPr>
          <a:xfrm>
            <a:off x="9618840" y="2282040"/>
            <a:ext cx="1306080" cy="1306080"/>
          </a:xfrm>
          <a:prstGeom prst="rect">
            <a:avLst/>
          </a:prstGeom>
          <a:ln w="0">
            <a:noFill/>
          </a:ln>
        </p:spPr>
      </p:pic>
      <p:pic>
        <p:nvPicPr>
          <p:cNvPr id="217" name="图片 21" descr="图片包含 形状&#10;&#10;描述已自动生成"/>
          <p:cNvPicPr/>
          <p:nvPr/>
        </p:nvPicPr>
        <p:blipFill>
          <a:blip r:embed="rId7"/>
          <a:stretch/>
        </p:blipFill>
        <p:spPr>
          <a:xfrm>
            <a:off x="6811920" y="4139640"/>
            <a:ext cx="1456920" cy="1089720"/>
          </a:xfrm>
          <a:prstGeom prst="rect">
            <a:avLst/>
          </a:prstGeom>
          <a:ln w="0">
            <a:noFill/>
          </a:ln>
        </p:spPr>
      </p:pic>
      <p:pic>
        <p:nvPicPr>
          <p:cNvPr id="218" name="图片 25" descr="卡通画&#10;&#10;描述已自动生成"/>
          <p:cNvPicPr/>
          <p:nvPr/>
        </p:nvPicPr>
        <p:blipFill>
          <a:blip r:embed="rId8"/>
          <a:stretch/>
        </p:blipFill>
        <p:spPr>
          <a:xfrm>
            <a:off x="9395640" y="4140000"/>
            <a:ext cx="1752480" cy="1095120"/>
          </a:xfrm>
          <a:prstGeom prst="rect">
            <a:avLst/>
          </a:prstGeom>
          <a:ln w="0">
            <a:noFill/>
          </a:ln>
        </p:spPr>
      </p:pic>
      <p:sp>
        <p:nvSpPr>
          <p:cNvPr id="3" name="PlaceHolder 2"/>
          <p:cNvSpPr>
            <a:spLocks noGrp="1"/>
          </p:cNvSpPr>
          <p:nvPr>
            <p:ph type="sldNum" idx="10"/>
          </p:nvPr>
        </p:nvSpPr>
        <p:spPr/>
        <p:txBody>
          <a:bodyPr/>
          <a:p>
            <a:fld id="{5C392958-EB77-497F-AF01-3DF6F6E5D1C7}" type="slidenum">
              <a:t>17</a:t>
            </a:fld>
          </a:p>
        </p:txBody>
      </p:sp>
    </p:spTree>
  </p:cSld>
  <mc:AlternateContent>
    <mc:Choice Requires="p14">
      <p:transition spd="slow" p14:dur="2000"/>
    </mc:Choice>
    <mc:Fallback>
      <p:transition spd="slow"/>
    </mc:Fallback>
  </mc:AlternateContent>
  <p:timing>
    <p:tnLst>
      <p:par>
        <p:cTn id="111" dur="indefinite" restart="never" nodeType="tmRoot">
          <p:childTnLst>
            <p:seq>
              <p:cTn id="112" dur="indefinite" nodeType="mainSeq">
                <p:childTnLst>
                  <p:par>
                    <p:cTn id="113" fill="hold">
                      <p:stCondLst>
                        <p:cond delay="indefinite"/>
                      </p:stCondLst>
                      <p:childTnLst>
                        <p:par>
                          <p:cTn id="114" fill="hold">
                            <p:stCondLst>
                              <p:cond delay="0"/>
                            </p:stCondLst>
                            <p:childTnLst>
                              <p:par>
                                <p:cTn id="115" nodeType="clickEffect" fill="hold" presetClass="entr" presetID="1">
                                  <p:stCondLst>
                                    <p:cond delay="0"/>
                                  </p:stCondLst>
                                  <p:childTnLst>
                                    <p:set>
                                      <p:cBhvr>
                                        <p:cTn id="116" dur="1" fill="hold">
                                          <p:stCondLst>
                                            <p:cond delay="0"/>
                                          </p:stCondLst>
                                        </p:cTn>
                                        <p:tgtEl>
                                          <p:spTgt spid="208"/>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20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
                                  <p:stCondLst>
                                    <p:cond delay="0"/>
                                  </p:stCondLst>
                                  <p:childTnLst>
                                    <p:set>
                                      <p:cBhvr>
                                        <p:cTn id="124" dur="1" fill="hold">
                                          <p:stCondLst>
                                            <p:cond delay="0"/>
                                          </p:stCondLst>
                                        </p:cTn>
                                        <p:tgtEl>
                                          <p:spTgt spid="21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nodeType="clickEffect" fill="hold" presetClass="entr" presetID="1">
                                  <p:stCondLst>
                                    <p:cond delay="0"/>
                                  </p:stCondLst>
                                  <p:childTnLst>
                                    <p:set>
                                      <p:cBhvr>
                                        <p:cTn id="128" dur="1" fill="hold">
                                          <p:stCondLst>
                                            <p:cond delay="0"/>
                                          </p:stCondLst>
                                        </p:cTn>
                                        <p:tgtEl>
                                          <p:spTgt spid="211"/>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nodeType="clickEffect" fill="hold" presetClass="entr" presetID="1">
                                  <p:stCondLst>
                                    <p:cond delay="0"/>
                                  </p:stCondLst>
                                  <p:childTnLst>
                                    <p:set>
                                      <p:cBhvr>
                                        <p:cTn id="132" dur="1" fill="hold">
                                          <p:stCondLst>
                                            <p:cond delay="0"/>
                                          </p:stCondLst>
                                        </p:cTn>
                                        <p:tgtEl>
                                          <p:spTgt spid="212"/>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nodeType="clickEffect" fill="hold" presetClass="entr" presetID="1">
                                  <p:stCondLst>
                                    <p:cond delay="0"/>
                                  </p:stCondLst>
                                  <p:childTnLst>
                                    <p:set>
                                      <p:cBhvr>
                                        <p:cTn id="136" dur="1" fill="hold">
                                          <p:stCondLst>
                                            <p:cond delay="0"/>
                                          </p:stCondLst>
                                        </p:cTn>
                                        <p:tgtEl>
                                          <p:spTgt spid="213"/>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nodeType="clickEffect" fill="hold" presetClass="entr" presetID="1">
                                  <p:stCondLst>
                                    <p:cond delay="0"/>
                                  </p:stCondLst>
                                  <p:childTnLst>
                                    <p:set>
                                      <p:cBhvr>
                                        <p:cTn id="140" dur="1" fill="hold">
                                          <p:stCondLst>
                                            <p:cond delay="0"/>
                                          </p:stCondLst>
                                        </p:cTn>
                                        <p:tgtEl>
                                          <p:spTgt spid="215"/>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nodeType="clickEffect" fill="hold" presetClass="entr" presetID="1">
                                  <p:stCondLst>
                                    <p:cond delay="0"/>
                                  </p:stCondLst>
                                  <p:childTnLst>
                                    <p:set>
                                      <p:cBhvr>
                                        <p:cTn id="144" dur="1" fill="hold">
                                          <p:stCondLst>
                                            <p:cond delay="0"/>
                                          </p:stCondLst>
                                        </p:cTn>
                                        <p:tgtEl>
                                          <p:spTgt spid="216"/>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nodeType="clickEffect" fill="hold" presetClass="entr" presetID="1">
                                  <p:stCondLst>
                                    <p:cond delay="0"/>
                                  </p:stCondLst>
                                  <p:childTnLst>
                                    <p:set>
                                      <p:cBhvr>
                                        <p:cTn id="148" dur="1" fill="hold">
                                          <p:stCondLst>
                                            <p:cond delay="0"/>
                                          </p:stCondLst>
                                        </p:cTn>
                                        <p:tgtEl>
                                          <p:spTgt spid="217"/>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nodeType="clickEffect" fill="hold" presetClass="entr" presetID="1">
                                  <p:stCondLst>
                                    <p:cond delay="0"/>
                                  </p:stCondLst>
                                  <p:childTnLst>
                                    <p:set>
                                      <p:cBhvr>
                                        <p:cTn id="152" dur="1" fill="hold">
                                          <p:stCondLst>
                                            <p:cond delay="0"/>
                                          </p:stCondLst>
                                        </p:cTn>
                                        <p:tgtEl>
                                          <p:spTgt spid="218"/>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nodeType="clickEffect" fill="hold" presetClass="entr" presetID="1">
                                  <p:stCondLst>
                                    <p:cond delay="0"/>
                                  </p:stCondLst>
                                  <p:childTnLst>
                                    <p:set>
                                      <p:cBhvr>
                                        <p:cTn id="156"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Agenda</a:t>
            </a:r>
            <a:endParaRPr b="0" lang="en-US" sz="4400" spc="-1" strike="noStrike">
              <a:solidFill>
                <a:schemeClr val="dk1"/>
              </a:solidFill>
              <a:latin typeface="等线"/>
            </a:endParaRPr>
          </a:p>
        </p:txBody>
      </p:sp>
      <p:sp>
        <p:nvSpPr>
          <p:cNvPr id="220"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如何科学地提问</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为什么学习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怎么学习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用什么写</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0d0d0d"/>
              </a:buClr>
              <a:buFont typeface="Arial"/>
              <a:buChar char="•"/>
            </a:pPr>
            <a:r>
              <a:rPr b="1" lang="zh-CN" sz="2800" spc="-1" strike="noStrike">
                <a:solidFill>
                  <a:schemeClr val="dk1">
                    <a:lumMod val="95000"/>
                    <a:lumOff val="5000"/>
                  </a:schemeClr>
                </a:solidFill>
                <a:latin typeface="等线"/>
              </a:rPr>
              <a:t>数制与码制</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语言基础语法</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命令行工具</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VsCode</a:t>
            </a:r>
            <a:r>
              <a:rPr b="0" lang="zh-CN" sz="2800" spc="-1" strike="noStrike">
                <a:solidFill>
                  <a:schemeClr val="dk1">
                    <a:lumMod val="50000"/>
                    <a:lumOff val="50000"/>
                  </a:schemeClr>
                </a:solidFill>
                <a:latin typeface="等线"/>
              </a:rPr>
              <a:t>和</a:t>
            </a:r>
            <a:r>
              <a:rPr b="0" lang="en-US" sz="2800" spc="-1" strike="noStrike">
                <a:solidFill>
                  <a:schemeClr val="dk1">
                    <a:lumMod val="50000"/>
                    <a:lumOff val="50000"/>
                  </a:schemeClr>
                </a:solidFill>
                <a:latin typeface="等线"/>
              </a:rPr>
              <a:t>vim</a:t>
            </a:r>
            <a:endParaRPr b="0" lang="en-US" sz="28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p:txBody>
      </p:sp>
      <p:sp>
        <p:nvSpPr>
          <p:cNvPr id="4" name="PlaceHolder 3"/>
          <p:cNvSpPr>
            <a:spLocks noGrp="1"/>
          </p:cNvSpPr>
          <p:nvPr>
            <p:ph type="sldNum" idx="10"/>
          </p:nvPr>
        </p:nvSpPr>
        <p:spPr/>
        <p:txBody>
          <a:bodyPr/>
          <a:p>
            <a:fld id="{4BC2A32F-172A-462F-A784-E6FA4D1B0A7A}"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zh-CN" sz="4400" spc="-1" strike="noStrike">
                <a:solidFill>
                  <a:schemeClr val="dk1"/>
                </a:solidFill>
                <a:latin typeface="等线 Light"/>
              </a:rPr>
              <a:t>二进制</a:t>
            </a:r>
            <a:endParaRPr b="0" lang="en-US" sz="4400" spc="-1" strike="noStrike">
              <a:solidFill>
                <a:schemeClr val="dk1"/>
              </a:solidFill>
              <a:latin typeface="等线"/>
            </a:endParaRPr>
          </a:p>
        </p:txBody>
      </p:sp>
      <p:sp>
        <p:nvSpPr>
          <p:cNvPr id="222" name="PlaceHolder 2"/>
          <p:cNvSpPr>
            <a:spLocks noGrp="1"/>
          </p:cNvSpPr>
          <p:nvPr>
            <p:ph/>
          </p:nvPr>
        </p:nvSpPr>
        <p:spPr>
          <a:xfrm>
            <a:off x="838080" y="200484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使用</a:t>
            </a:r>
            <a:r>
              <a:rPr b="0" lang="en-US" sz="2800" spc="-1" strike="noStrike">
                <a:solidFill>
                  <a:schemeClr val="dk1"/>
                </a:solidFill>
                <a:latin typeface="等线"/>
              </a:rPr>
              <a:t>0</a:t>
            </a:r>
            <a:r>
              <a:rPr b="0" lang="zh-CN" sz="2800" spc="-1" strike="noStrike">
                <a:solidFill>
                  <a:schemeClr val="dk1"/>
                </a:solidFill>
                <a:latin typeface="等线"/>
              </a:rPr>
              <a:t>和</a:t>
            </a:r>
            <a:r>
              <a:rPr b="0" lang="en-US" sz="2800" spc="-1" strike="noStrike">
                <a:solidFill>
                  <a:schemeClr val="dk1"/>
                </a:solidFill>
                <a:latin typeface="等线"/>
              </a:rPr>
              <a:t>1</a:t>
            </a:r>
            <a:r>
              <a:rPr b="0" lang="zh-CN" sz="2800" spc="-1" strike="noStrike">
                <a:solidFill>
                  <a:schemeClr val="dk1"/>
                </a:solidFill>
                <a:latin typeface="等线"/>
              </a:rPr>
              <a:t>字符串表示数字的方法</a:t>
            </a:r>
            <a:endParaRPr b="0" lang="en-US" sz="28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为什么计算机使用二进制？</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计算机的基本构建模块是只能表示两个值的晶体管。 我们决定将这两个值标记为 </a:t>
            </a:r>
            <a:r>
              <a:rPr b="0" lang="en-US" sz="2400" spc="-1" strike="noStrike">
                <a:solidFill>
                  <a:schemeClr val="dk1"/>
                </a:solidFill>
                <a:latin typeface="等线"/>
              </a:rPr>
              <a:t>0 </a:t>
            </a:r>
            <a:r>
              <a:rPr b="0" lang="zh-CN" sz="2400" spc="-1" strike="noStrike">
                <a:solidFill>
                  <a:schemeClr val="dk1"/>
                </a:solidFill>
                <a:latin typeface="等线"/>
              </a:rPr>
              <a:t>和 </a:t>
            </a:r>
            <a:r>
              <a:rPr b="0" lang="en-US" sz="2400" spc="-1" strike="noStrike">
                <a:solidFill>
                  <a:schemeClr val="dk1"/>
                </a:solidFill>
                <a:latin typeface="等线"/>
              </a:rPr>
              <a:t>1</a:t>
            </a:r>
            <a:endParaRPr b="0" lang="en-US" sz="2400" spc="-1" strike="noStrike">
              <a:solidFill>
                <a:schemeClr val="dk1"/>
              </a:solidFill>
              <a:latin typeface="等线"/>
            </a:endParaRPr>
          </a:p>
          <a:p>
            <a:pPr indent="0" defTabSz="914400">
              <a:lnSpc>
                <a:spcPct val="90000"/>
              </a:lnSpc>
              <a:spcBef>
                <a:spcPts val="499"/>
              </a:spcBef>
              <a:buNone/>
            </a:pPr>
            <a:endParaRPr b="0" lang="en-US" sz="24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通过在字符串前面添加</a:t>
            </a:r>
            <a:r>
              <a:rPr b="0" lang="en-US" sz="2800" spc="-1" strike="noStrike">
                <a:solidFill>
                  <a:schemeClr val="dk1"/>
                </a:solidFill>
                <a:latin typeface="等线"/>
              </a:rPr>
              <a:t>0b</a:t>
            </a:r>
            <a:r>
              <a:rPr b="0" lang="zh-CN" sz="2800" spc="-1" strike="noStrike">
                <a:solidFill>
                  <a:schemeClr val="dk1"/>
                </a:solidFill>
                <a:latin typeface="等线"/>
              </a:rPr>
              <a:t>或添加下标</a:t>
            </a:r>
            <a:r>
              <a:rPr b="0" lang="en-US" sz="2800" spc="-1" strike="noStrike">
                <a:solidFill>
                  <a:schemeClr val="dk1"/>
                </a:solidFill>
                <a:latin typeface="等线"/>
              </a:rPr>
              <a:t>2</a:t>
            </a:r>
            <a:r>
              <a:rPr b="0" lang="zh-CN" sz="2800" spc="-1" strike="noStrike">
                <a:solidFill>
                  <a:schemeClr val="dk1"/>
                </a:solidFill>
                <a:latin typeface="等线"/>
              </a:rPr>
              <a:t>来表示</a:t>
            </a:r>
            <a:endParaRPr b="0" lang="en-US" sz="2800" spc="-1" strike="noStrike">
              <a:solidFill>
                <a:schemeClr val="dk1"/>
              </a:solidFill>
              <a:latin typeface="等线"/>
            </a:endParaRPr>
          </a:p>
        </p:txBody>
      </p:sp>
      <p:sp>
        <p:nvSpPr>
          <p:cNvPr id="4" name="PlaceHolder 3"/>
          <p:cNvSpPr>
            <a:spLocks noGrp="1"/>
          </p:cNvSpPr>
          <p:nvPr>
            <p:ph type="sldNum" idx="10"/>
          </p:nvPr>
        </p:nvSpPr>
        <p:spPr/>
        <p:txBody>
          <a:bodyPr/>
          <a:p>
            <a:fld id="{2934E5F0-A5D4-4F12-B8ED-DE33E4DC5C3D}"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zh-CN" sz="4400" spc="-1" strike="noStrike">
                <a:solidFill>
                  <a:schemeClr val="dk1"/>
                </a:solidFill>
                <a:latin typeface="等线 Light"/>
              </a:rPr>
              <a:t>事先声明</a:t>
            </a:r>
            <a:endParaRPr b="0" lang="en-US" sz="4400" spc="-1" strike="noStrike">
              <a:solidFill>
                <a:schemeClr val="dk1"/>
              </a:solidFill>
              <a:latin typeface="等线"/>
            </a:endParaRPr>
          </a:p>
        </p:txBody>
      </p:sp>
      <p:sp>
        <p:nvSpPr>
          <p:cNvPr id="3" name="PlaceHolder 2"/>
          <p:cNvSpPr>
            <a:spLocks noGrp="1"/>
          </p:cNvSpPr>
          <p:nvPr>
            <p:ph type="sldNum" idx="10"/>
          </p:nvPr>
        </p:nvSpPr>
        <p:spPr/>
        <p:txBody>
          <a:bodyPr/>
          <a:p>
            <a:fld id="{3515A74C-2947-4FD4-88E5-17D7A2125CCB}"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zh-CN" sz="4400" spc="-1" strike="noStrike">
                <a:solidFill>
                  <a:schemeClr val="dk1"/>
                </a:solidFill>
                <a:latin typeface="等线 Light"/>
              </a:rPr>
              <a:t>十六进制</a:t>
            </a:r>
            <a:endParaRPr b="0" lang="en-US" sz="4400" spc="-1" strike="noStrike">
              <a:solidFill>
                <a:schemeClr val="dk1"/>
              </a:solidFill>
              <a:latin typeface="等线"/>
            </a:endParaRPr>
          </a:p>
        </p:txBody>
      </p:sp>
      <p:sp>
        <p:nvSpPr>
          <p:cNvPr id="224"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更易于人类阅读的二进制表示方法</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基数：</a:t>
            </a:r>
            <a:r>
              <a:rPr b="0" lang="en-US" sz="2800" spc="-1" strike="noStrike">
                <a:solidFill>
                  <a:schemeClr val="dk1"/>
                </a:solidFill>
                <a:latin typeface="等线"/>
              </a:rPr>
              <a:t>16</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一位十六进制数字可以表示</a:t>
            </a:r>
            <a:r>
              <a:rPr b="0" lang="en-US" sz="2800" spc="-1" strike="noStrike">
                <a:solidFill>
                  <a:schemeClr val="dk1"/>
                </a:solidFill>
                <a:latin typeface="等线"/>
              </a:rPr>
              <a:t>16</a:t>
            </a:r>
            <a:r>
              <a:rPr b="0" lang="zh-CN" sz="2800" spc="-1" strike="noStrike">
                <a:solidFill>
                  <a:schemeClr val="dk1"/>
                </a:solidFill>
                <a:latin typeface="等线"/>
              </a:rPr>
              <a:t>个数字</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一位十六进制数字 </a:t>
            </a:r>
            <a:r>
              <a:rPr b="0" lang="en-US" sz="2800" spc="-1" strike="noStrike">
                <a:solidFill>
                  <a:schemeClr val="dk1"/>
                </a:solidFill>
                <a:latin typeface="等线"/>
              </a:rPr>
              <a:t>= 1</a:t>
            </a:r>
            <a:r>
              <a:rPr b="0" lang="zh-CN" sz="2800" spc="-1" strike="noStrike">
                <a:solidFill>
                  <a:schemeClr val="dk1"/>
                </a:solidFill>
                <a:latin typeface="等线"/>
              </a:rPr>
              <a:t>个半字节</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通过前置“</a:t>
            </a:r>
            <a:r>
              <a:rPr b="0" lang="en-US" sz="2800" spc="-1" strike="noStrike">
                <a:solidFill>
                  <a:schemeClr val="dk1"/>
                </a:solidFill>
                <a:latin typeface="等线"/>
              </a:rPr>
              <a:t>0x”</a:t>
            </a:r>
            <a:r>
              <a:rPr b="0" lang="zh-CN" sz="2800" spc="-1" strike="noStrike">
                <a:solidFill>
                  <a:schemeClr val="dk1"/>
                </a:solidFill>
                <a:latin typeface="等线"/>
              </a:rPr>
              <a:t>或附加下标</a:t>
            </a:r>
            <a:r>
              <a:rPr b="0" lang="en-US" sz="2800" spc="-1" strike="noStrike">
                <a:solidFill>
                  <a:schemeClr val="dk1"/>
                </a:solidFill>
                <a:latin typeface="等线"/>
              </a:rPr>
              <a:t>16</a:t>
            </a:r>
            <a:r>
              <a:rPr b="0" lang="zh-CN" sz="2800" spc="-1" strike="noStrike">
                <a:solidFill>
                  <a:schemeClr val="dk1"/>
                </a:solidFill>
                <a:latin typeface="等线"/>
              </a:rPr>
              <a:t>来表示</a:t>
            </a:r>
            <a:endParaRPr b="0" lang="en-US" sz="2800" spc="-1" strike="noStrike">
              <a:solidFill>
                <a:schemeClr val="dk1"/>
              </a:solidFill>
              <a:latin typeface="等线"/>
            </a:endParaRPr>
          </a:p>
        </p:txBody>
      </p:sp>
      <p:pic>
        <p:nvPicPr>
          <p:cNvPr id="225" name="图片 5" descr="表格&#10;&#10;描述已自动生成"/>
          <p:cNvPicPr/>
          <p:nvPr/>
        </p:nvPicPr>
        <p:blipFill>
          <a:blip r:embed="rId1"/>
          <a:stretch/>
        </p:blipFill>
        <p:spPr>
          <a:xfrm>
            <a:off x="8267760" y="2377440"/>
            <a:ext cx="3085920" cy="3247560"/>
          </a:xfrm>
          <a:prstGeom prst="rect">
            <a:avLst/>
          </a:prstGeom>
          <a:ln w="0">
            <a:noFill/>
          </a:ln>
        </p:spPr>
      </p:pic>
      <p:sp>
        <p:nvSpPr>
          <p:cNvPr id="4" name="PlaceHolder 3"/>
          <p:cNvSpPr>
            <a:spLocks noGrp="1"/>
          </p:cNvSpPr>
          <p:nvPr>
            <p:ph type="sldNum" idx="10"/>
          </p:nvPr>
        </p:nvSpPr>
        <p:spPr/>
        <p:txBody>
          <a:bodyPr/>
          <a:p>
            <a:fld id="{1B1DFC21-105D-4B53-AF00-E19066C85CD1}"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zh-CN" sz="4400" spc="-1" strike="noStrike">
                <a:solidFill>
                  <a:schemeClr val="dk1"/>
                </a:solidFill>
                <a:latin typeface="等线 Light"/>
              </a:rPr>
              <a:t>补码</a:t>
            </a:r>
            <a:endParaRPr b="0" lang="en-US" sz="4400" spc="-1" strike="noStrike">
              <a:solidFill>
                <a:schemeClr val="dk1"/>
              </a:solidFill>
              <a:latin typeface="等线"/>
            </a:endParaRPr>
          </a:p>
        </p:txBody>
      </p:sp>
      <p:sp>
        <p:nvSpPr>
          <p:cNvPr id="227" name="PlaceHolder 2"/>
          <p:cNvSpPr>
            <a:spLocks noGrp="1"/>
          </p:cNvSpPr>
          <p:nvPr>
            <p:ph/>
          </p:nvPr>
        </p:nvSpPr>
        <p:spPr>
          <a:xfrm>
            <a:off x="831600" y="2194920"/>
            <a:ext cx="3898440" cy="29041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如何形成负数？</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翻转位并加一</a:t>
            </a:r>
            <a:endParaRPr b="0" lang="en-US" sz="24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最高位 代表值的符号</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0 </a:t>
            </a:r>
            <a:r>
              <a:rPr b="0" lang="zh-CN" sz="2400" spc="-1" strike="noStrike">
                <a:solidFill>
                  <a:schemeClr val="dk1"/>
                </a:solidFill>
                <a:latin typeface="等线"/>
              </a:rPr>
              <a:t>表示其正数</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1 </a:t>
            </a:r>
            <a:r>
              <a:rPr b="0" lang="zh-CN" sz="2400" spc="-1" strike="noStrike">
                <a:solidFill>
                  <a:schemeClr val="dk1"/>
                </a:solidFill>
                <a:latin typeface="等线"/>
              </a:rPr>
              <a:t>表示其负数</a:t>
            </a:r>
            <a:endParaRPr b="0" lang="en-US" sz="2400" spc="-1" strike="noStrike">
              <a:solidFill>
                <a:schemeClr val="dk1"/>
              </a:solidFill>
              <a:latin typeface="等线"/>
            </a:endParaRPr>
          </a:p>
        </p:txBody>
      </p:sp>
      <p:sp>
        <p:nvSpPr>
          <p:cNvPr id="228" name="内容占位符 4"/>
          <p:cNvSpPr/>
          <p:nvPr/>
        </p:nvSpPr>
        <p:spPr>
          <a:xfrm>
            <a:off x="8182800" y="2194920"/>
            <a:ext cx="3352320" cy="1947600"/>
          </a:xfrm>
          <a:prstGeom prst="rect">
            <a:avLst/>
          </a:prstGeom>
          <a:noFill/>
          <a:ln w="0">
            <a:noFill/>
          </a:ln>
        </p:spPr>
        <p:style>
          <a:lnRef idx="0"/>
          <a:fillRef idx="0"/>
          <a:effectRef idx="0"/>
          <a:fontRef idx="minor"/>
        </p:style>
        <p:txBody>
          <a:bodyPr anchor="t">
            <a:normAutofit/>
          </a:bodyPr>
          <a:p>
            <a:pPr marL="228600" indent="-228600" defTabSz="914400">
              <a:lnSpc>
                <a:spcPct val="90000"/>
              </a:lnSpc>
              <a:spcBef>
                <a:spcPts val="1001"/>
              </a:spcBef>
              <a:buClr>
                <a:srgbClr val="000000"/>
              </a:buClr>
              <a:buFont typeface="Arial"/>
              <a:buChar char="•"/>
            </a:pPr>
            <a:r>
              <a:rPr b="0" lang="zh-CN" sz="1800" spc="-1" strike="noStrike">
                <a:solidFill>
                  <a:schemeClr val="dk1"/>
                </a:solidFill>
                <a:latin typeface="等线"/>
              </a:rPr>
              <a:t>思考 </a:t>
            </a:r>
            <a:endParaRPr b="0" lang="en-US" sz="1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1800" spc="-1" strike="noStrike">
                <a:solidFill>
                  <a:schemeClr val="dk1"/>
                </a:solidFill>
                <a:latin typeface="等线"/>
              </a:rPr>
              <a:t>有无符号位对表示范围的影响</a:t>
            </a:r>
            <a:endParaRPr b="0" lang="en-US" sz="1800" spc="-1" strike="noStrike">
              <a:solidFill>
                <a:srgbClr val="000000"/>
              </a:solidFill>
              <a:latin typeface="Arial"/>
            </a:endParaRPr>
          </a:p>
        </p:txBody>
      </p:sp>
      <p:pic>
        <p:nvPicPr>
          <p:cNvPr id="229" name="图片 6" descr="手机屏幕的截图&#10;&#10;中度可信度描述已自动生成"/>
          <p:cNvPicPr/>
          <p:nvPr/>
        </p:nvPicPr>
        <p:blipFill>
          <a:blip r:embed="rId1"/>
          <a:stretch/>
        </p:blipFill>
        <p:spPr>
          <a:xfrm>
            <a:off x="4449960" y="1964520"/>
            <a:ext cx="3291480" cy="2928960"/>
          </a:xfrm>
          <a:prstGeom prst="rect">
            <a:avLst/>
          </a:prstGeom>
          <a:ln w="0">
            <a:noFill/>
          </a:ln>
        </p:spPr>
      </p:pic>
      <p:sp>
        <p:nvSpPr>
          <p:cNvPr id="230" name="内容占位符 4"/>
          <p:cNvSpPr/>
          <p:nvPr/>
        </p:nvSpPr>
        <p:spPr>
          <a:xfrm>
            <a:off x="8182800" y="4207680"/>
            <a:ext cx="3352320" cy="1947600"/>
          </a:xfrm>
          <a:prstGeom prst="rect">
            <a:avLst/>
          </a:prstGeom>
          <a:noFill/>
          <a:ln w="0">
            <a:noFill/>
          </a:ln>
        </p:spPr>
        <p:style>
          <a:lnRef idx="0"/>
          <a:fillRef idx="0"/>
          <a:effectRef idx="0"/>
          <a:fontRef idx="minor"/>
        </p:style>
        <p:txBody>
          <a:bodyPr anchor="t">
            <a:normAutofit/>
          </a:bodyPr>
          <a:p>
            <a:pPr marL="228600" indent="-228600" defTabSz="914400">
              <a:lnSpc>
                <a:spcPct val="90000"/>
              </a:lnSpc>
              <a:spcBef>
                <a:spcPts val="1001"/>
              </a:spcBef>
              <a:buClr>
                <a:srgbClr val="000000"/>
              </a:buClr>
              <a:buFont typeface="Arial"/>
              <a:buChar char="•"/>
            </a:pPr>
            <a:r>
              <a:rPr b="0" lang="zh-CN" sz="1800" spc="-1" strike="noStrike">
                <a:solidFill>
                  <a:schemeClr val="dk1"/>
                </a:solidFill>
                <a:latin typeface="等线"/>
              </a:rPr>
              <a:t>为什么补码可以当作负号使用？</a:t>
            </a:r>
            <a:endParaRPr b="0" lang="en-US" sz="1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1800" spc="-1" strike="noStrike">
                <a:solidFill>
                  <a:schemeClr val="dk1"/>
                </a:solidFill>
                <a:latin typeface="等线"/>
              </a:rPr>
              <a:t>考虑忽略溢出</a:t>
            </a:r>
            <a:endParaRPr b="0" lang="en-US" sz="1800" spc="-1" strike="noStrike">
              <a:solidFill>
                <a:srgbClr val="000000"/>
              </a:solidFill>
              <a:latin typeface="Arial"/>
            </a:endParaRPr>
          </a:p>
        </p:txBody>
      </p:sp>
      <p:sp>
        <p:nvSpPr>
          <p:cNvPr id="4" name="PlaceHolder 3"/>
          <p:cNvSpPr>
            <a:spLocks noGrp="1"/>
          </p:cNvSpPr>
          <p:nvPr>
            <p:ph type="sldNum" idx="10"/>
          </p:nvPr>
        </p:nvSpPr>
        <p:spPr/>
        <p:txBody>
          <a:bodyPr/>
          <a:p>
            <a:fld id="{12146470-076C-4BD9-9FB8-28F3B7043B2C}"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zh-CN" sz="4400" spc="-1" strike="noStrike">
                <a:solidFill>
                  <a:schemeClr val="dk1"/>
                </a:solidFill>
                <a:latin typeface="等线 Light"/>
              </a:rPr>
              <a:t>实数呢？</a:t>
            </a:r>
            <a:endParaRPr b="0" lang="en-US" sz="4400" spc="-1" strike="noStrike">
              <a:solidFill>
                <a:schemeClr val="dk1"/>
              </a:solidFill>
              <a:latin typeface="等线"/>
            </a:endParaRPr>
          </a:p>
        </p:txBody>
      </p:sp>
      <p:sp>
        <p:nvSpPr>
          <p:cNvPr id="232" name="PlaceHolder 2"/>
          <p:cNvSpPr>
            <a:spLocks noGrp="1"/>
          </p:cNvSpPr>
          <p:nvPr>
            <p:ph/>
          </p:nvPr>
        </p:nvSpPr>
        <p:spPr>
          <a:xfrm>
            <a:off x="438120" y="181044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定点数表示法</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浮点数表示法</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1" lang="en-US" sz="2400" spc="-1" strike="noStrike">
                <a:solidFill>
                  <a:schemeClr val="dk1"/>
                </a:solidFill>
                <a:latin typeface="等线"/>
              </a:rPr>
              <a:t>IEEE 754 </a:t>
            </a:r>
            <a:r>
              <a:rPr b="1" lang="zh-CN" sz="2400" spc="-1" strike="noStrike">
                <a:solidFill>
                  <a:schemeClr val="dk1"/>
                </a:solidFill>
                <a:latin typeface="等线"/>
              </a:rPr>
              <a:t>浮点数标准</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1" lang="en-US" sz="2400" spc="-1" strike="noStrike">
                <a:solidFill>
                  <a:schemeClr val="dk1"/>
                </a:solidFill>
                <a:latin typeface="等线"/>
              </a:rPr>
              <a:t>IEEE 754 </a:t>
            </a:r>
            <a:r>
              <a:rPr b="1" lang="zh-CN" sz="2400" spc="-1" strike="noStrike">
                <a:solidFill>
                  <a:schemeClr val="dk1"/>
                </a:solidFill>
                <a:latin typeface="等线"/>
              </a:rPr>
              <a:t>模拟器：</a:t>
            </a:r>
            <a:br>
              <a:rPr sz="2400"/>
            </a:br>
            <a:r>
              <a:rPr b="1" lang="en-US" sz="2400" spc="-1" strike="noStrike">
                <a:solidFill>
                  <a:schemeClr val="dk1"/>
                </a:solidFill>
                <a:latin typeface="等线"/>
              </a:rPr>
              <a:t>https://www.h-</a:t>
            </a:r>
            <a:br>
              <a:rPr sz="2400"/>
            </a:br>
            <a:r>
              <a:rPr b="1" lang="en-US" sz="2400" spc="-1" strike="noStrike">
                <a:solidFill>
                  <a:schemeClr val="dk1"/>
                </a:solidFill>
                <a:latin typeface="等线"/>
              </a:rPr>
              <a:t>schmidt.net/FloatConverter</a:t>
            </a:r>
            <a:br>
              <a:rPr sz="2400"/>
            </a:br>
            <a:r>
              <a:rPr b="1" lang="en-US" sz="2400" spc="-1" strike="noStrike">
                <a:solidFill>
                  <a:schemeClr val="dk1"/>
                </a:solidFill>
                <a:latin typeface="等线"/>
              </a:rPr>
              <a:t>/IEEE754.html</a:t>
            </a:r>
            <a:endParaRPr b="0" lang="en-US" sz="2400" spc="-1" strike="noStrike">
              <a:solidFill>
                <a:schemeClr val="dk1"/>
              </a:solidFill>
              <a:latin typeface="等线"/>
            </a:endParaRPr>
          </a:p>
          <a:p>
            <a:pPr indent="0" defTabSz="914400">
              <a:lnSpc>
                <a:spcPct val="90000"/>
              </a:lnSpc>
              <a:spcBef>
                <a:spcPts val="499"/>
              </a:spcBef>
              <a:buNone/>
            </a:pPr>
            <a:endParaRPr b="0" lang="en-US" sz="24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1" lang="en-US" sz="2800" spc="-1" strike="noStrike" u="sng">
                <a:solidFill>
                  <a:schemeClr val="dk1"/>
                </a:solidFill>
                <a:uFillTx/>
                <a:latin typeface="等线"/>
                <a:hlinkClick r:id="rId1"/>
              </a:rPr>
              <a:t>https://godbolt.org/z/Yf4Ed</a:t>
            </a:r>
            <a:br>
              <a:rPr sz="2800"/>
            </a:br>
            <a:r>
              <a:rPr b="1" lang="en-US" sz="2800" spc="-1" strike="noStrike">
                <a:solidFill>
                  <a:schemeClr val="dk1"/>
                </a:solidFill>
                <a:latin typeface="等线"/>
              </a:rPr>
              <a:t>bjee</a:t>
            </a:r>
            <a:endParaRPr b="0" lang="en-US" sz="2800" spc="-1" strike="noStrike">
              <a:solidFill>
                <a:schemeClr val="dk1"/>
              </a:solidFill>
              <a:latin typeface="等线"/>
            </a:endParaRPr>
          </a:p>
        </p:txBody>
      </p:sp>
      <p:pic>
        <p:nvPicPr>
          <p:cNvPr id="233" name="图片 5" descr="表格&#10;&#10;描述已自动生成"/>
          <p:cNvPicPr/>
          <p:nvPr/>
        </p:nvPicPr>
        <p:blipFill>
          <a:blip r:embed="rId2"/>
          <a:stretch/>
        </p:blipFill>
        <p:spPr>
          <a:xfrm>
            <a:off x="6095880" y="1754280"/>
            <a:ext cx="5152680" cy="1476000"/>
          </a:xfrm>
          <a:prstGeom prst="rect">
            <a:avLst/>
          </a:prstGeom>
          <a:ln w="0">
            <a:noFill/>
          </a:ln>
        </p:spPr>
      </p:pic>
      <p:pic>
        <p:nvPicPr>
          <p:cNvPr id="234" name="图片 7" descr="表格&#10;&#10;描述已自动生成"/>
          <p:cNvPicPr/>
          <p:nvPr/>
        </p:nvPicPr>
        <p:blipFill>
          <a:blip r:embed="rId3"/>
          <a:stretch/>
        </p:blipFill>
        <p:spPr>
          <a:xfrm>
            <a:off x="5667480" y="3245760"/>
            <a:ext cx="6009840" cy="933120"/>
          </a:xfrm>
          <a:prstGeom prst="rect">
            <a:avLst/>
          </a:prstGeom>
          <a:ln w="0">
            <a:noFill/>
          </a:ln>
        </p:spPr>
      </p:pic>
      <p:pic>
        <p:nvPicPr>
          <p:cNvPr id="235" name="图片 9" descr=""/>
          <p:cNvPicPr/>
          <p:nvPr/>
        </p:nvPicPr>
        <p:blipFill>
          <a:blip r:embed="rId4"/>
          <a:stretch/>
        </p:blipFill>
        <p:spPr>
          <a:xfrm>
            <a:off x="5424480" y="4179240"/>
            <a:ext cx="6495840" cy="542520"/>
          </a:xfrm>
          <a:prstGeom prst="rect">
            <a:avLst/>
          </a:prstGeom>
          <a:ln w="0">
            <a:noFill/>
          </a:ln>
        </p:spPr>
      </p:pic>
      <p:pic>
        <p:nvPicPr>
          <p:cNvPr id="236" name="图片 11" descr="表格&#10;&#10;描述已自动生成"/>
          <p:cNvPicPr/>
          <p:nvPr/>
        </p:nvPicPr>
        <p:blipFill>
          <a:blip r:embed="rId5"/>
          <a:stretch/>
        </p:blipFill>
        <p:spPr>
          <a:xfrm>
            <a:off x="5424480" y="4707000"/>
            <a:ext cx="6724440" cy="1542600"/>
          </a:xfrm>
          <a:prstGeom prst="rect">
            <a:avLst/>
          </a:prstGeom>
          <a:ln w="0">
            <a:noFill/>
          </a:ln>
        </p:spPr>
      </p:pic>
      <p:sp>
        <p:nvSpPr>
          <p:cNvPr id="4" name="PlaceHolder 3"/>
          <p:cNvSpPr>
            <a:spLocks noGrp="1"/>
          </p:cNvSpPr>
          <p:nvPr>
            <p:ph type="sldNum" idx="10"/>
          </p:nvPr>
        </p:nvSpPr>
        <p:spPr/>
        <p:txBody>
          <a:bodyPr/>
          <a:p>
            <a:fld id="{FE185463-66A3-4CF3-8D18-BB6D70CACAE2}"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Agenda</a:t>
            </a:r>
            <a:endParaRPr b="0" lang="en-US" sz="4400" spc="-1" strike="noStrike">
              <a:solidFill>
                <a:schemeClr val="dk1"/>
              </a:solidFill>
              <a:latin typeface="等线"/>
            </a:endParaRPr>
          </a:p>
        </p:txBody>
      </p:sp>
      <p:sp>
        <p:nvSpPr>
          <p:cNvPr id="238"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如何科学的提问</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为什么学习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怎么学习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用什么写</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数制与码制</a:t>
            </a:r>
            <a:endParaRPr b="0" lang="en-US" sz="2800" spc="-1" strike="noStrike">
              <a:solidFill>
                <a:schemeClr val="dk1"/>
              </a:solidFill>
              <a:latin typeface="等线"/>
            </a:endParaRPr>
          </a:p>
          <a:p>
            <a:pPr marL="228600" indent="-228600" defTabSz="914400">
              <a:lnSpc>
                <a:spcPct val="90000"/>
              </a:lnSpc>
              <a:spcBef>
                <a:spcPts val="1001"/>
              </a:spcBef>
              <a:buClr>
                <a:srgbClr val="0d0d0d"/>
              </a:buClr>
              <a:buFont typeface="Arial"/>
              <a:buChar char="•"/>
            </a:pPr>
            <a:r>
              <a:rPr b="1" lang="en-US" sz="2800" spc="-1" strike="noStrike">
                <a:solidFill>
                  <a:schemeClr val="dk1">
                    <a:lumMod val="95000"/>
                    <a:lumOff val="5000"/>
                  </a:schemeClr>
                </a:solidFill>
                <a:latin typeface="等线"/>
              </a:rPr>
              <a:t>C</a:t>
            </a:r>
            <a:r>
              <a:rPr b="1" lang="zh-CN" sz="2800" spc="-1" strike="noStrike">
                <a:solidFill>
                  <a:schemeClr val="dk1">
                    <a:lumMod val="95000"/>
                    <a:lumOff val="5000"/>
                  </a:schemeClr>
                </a:solidFill>
                <a:latin typeface="等线"/>
              </a:rPr>
              <a:t>语言基础语法</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命令行工具</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VsCode</a:t>
            </a:r>
            <a:r>
              <a:rPr b="0" lang="zh-CN" sz="2800" spc="-1" strike="noStrike">
                <a:solidFill>
                  <a:schemeClr val="dk1">
                    <a:lumMod val="50000"/>
                    <a:lumOff val="50000"/>
                  </a:schemeClr>
                </a:solidFill>
                <a:latin typeface="等线"/>
              </a:rPr>
              <a:t>和</a:t>
            </a:r>
            <a:r>
              <a:rPr b="0" lang="en-US" sz="2800" spc="-1" strike="noStrike">
                <a:solidFill>
                  <a:schemeClr val="dk1">
                    <a:lumMod val="50000"/>
                    <a:lumOff val="50000"/>
                  </a:schemeClr>
                </a:solidFill>
                <a:latin typeface="等线"/>
              </a:rPr>
              <a:t>vim</a:t>
            </a:r>
            <a:endParaRPr b="0" lang="en-US" sz="28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p:txBody>
      </p:sp>
      <p:sp>
        <p:nvSpPr>
          <p:cNvPr id="4" name="PlaceHolder 3"/>
          <p:cNvSpPr>
            <a:spLocks noGrp="1"/>
          </p:cNvSpPr>
          <p:nvPr>
            <p:ph type="sldNum" idx="10"/>
          </p:nvPr>
        </p:nvSpPr>
        <p:spPr/>
        <p:txBody>
          <a:bodyPr/>
          <a:p>
            <a:fld id="{E370E76D-F032-42EB-B593-993698E6BB32}"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zh-CN" sz="4400" spc="-1" strike="noStrike">
                <a:solidFill>
                  <a:schemeClr val="dk1"/>
                </a:solidFill>
                <a:latin typeface="等线 Light"/>
              </a:rPr>
              <a:t>语法标准</a:t>
            </a:r>
            <a:endParaRPr b="0" lang="en-US" sz="4400" spc="-1" strike="noStrike">
              <a:solidFill>
                <a:schemeClr val="dk1"/>
              </a:solidFill>
              <a:latin typeface="等线"/>
            </a:endParaRPr>
          </a:p>
        </p:txBody>
      </p:sp>
      <p:sp>
        <p:nvSpPr>
          <p:cNvPr id="240" name="文本框 2"/>
          <p:cNvSpPr/>
          <p:nvPr/>
        </p:nvSpPr>
        <p:spPr>
          <a:xfrm>
            <a:off x="2215800" y="2604960"/>
            <a:ext cx="152964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600" spc="-1" strike="noStrike">
                <a:solidFill>
                  <a:schemeClr val="dk1">
                    <a:lumMod val="95000"/>
                    <a:lumOff val="5000"/>
                  </a:schemeClr>
                </a:solidFill>
                <a:latin typeface="等线"/>
              </a:rPr>
              <a:t>ANSIC</a:t>
            </a:r>
            <a:endParaRPr b="0" lang="en-US" sz="3600" spc="-1" strike="noStrike">
              <a:solidFill>
                <a:srgbClr val="000000"/>
              </a:solidFill>
              <a:latin typeface="Arial"/>
            </a:endParaRPr>
          </a:p>
        </p:txBody>
      </p:sp>
      <p:sp>
        <p:nvSpPr>
          <p:cNvPr id="241" name="文本框 5"/>
          <p:cNvSpPr/>
          <p:nvPr/>
        </p:nvSpPr>
        <p:spPr>
          <a:xfrm>
            <a:off x="5119200" y="2604960"/>
            <a:ext cx="1529640" cy="6382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3600" spc="-1" strike="noStrike">
                <a:solidFill>
                  <a:schemeClr val="dk1">
                    <a:lumMod val="95000"/>
                    <a:lumOff val="5000"/>
                  </a:schemeClr>
                </a:solidFill>
                <a:latin typeface="等线"/>
              </a:rPr>
              <a:t>C89</a:t>
            </a:r>
            <a:endParaRPr b="0" lang="en-US" sz="3600" spc="-1" strike="noStrike">
              <a:solidFill>
                <a:srgbClr val="000000"/>
              </a:solidFill>
              <a:latin typeface="Arial"/>
            </a:endParaRPr>
          </a:p>
        </p:txBody>
      </p:sp>
      <p:sp>
        <p:nvSpPr>
          <p:cNvPr id="242" name="文本框 6"/>
          <p:cNvSpPr/>
          <p:nvPr/>
        </p:nvSpPr>
        <p:spPr>
          <a:xfrm>
            <a:off x="8022960" y="2604960"/>
            <a:ext cx="1529640" cy="6382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3600" spc="-1" strike="noStrike">
                <a:solidFill>
                  <a:schemeClr val="dk1">
                    <a:lumMod val="95000"/>
                    <a:lumOff val="5000"/>
                  </a:schemeClr>
                </a:solidFill>
                <a:latin typeface="等线"/>
              </a:rPr>
              <a:t>C99</a:t>
            </a:r>
            <a:endParaRPr b="0" lang="en-US" sz="3600" spc="-1" strike="noStrike">
              <a:solidFill>
                <a:srgbClr val="000000"/>
              </a:solidFill>
              <a:latin typeface="Arial"/>
            </a:endParaRPr>
          </a:p>
        </p:txBody>
      </p:sp>
      <p:sp>
        <p:nvSpPr>
          <p:cNvPr id="243" name="文本框 7"/>
          <p:cNvSpPr/>
          <p:nvPr/>
        </p:nvSpPr>
        <p:spPr>
          <a:xfrm>
            <a:off x="8022960" y="4550040"/>
            <a:ext cx="1529640" cy="6382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3600" spc="-1" strike="noStrike">
                <a:solidFill>
                  <a:schemeClr val="dk1">
                    <a:lumMod val="95000"/>
                    <a:lumOff val="5000"/>
                  </a:schemeClr>
                </a:solidFill>
                <a:latin typeface="等线"/>
              </a:rPr>
              <a:t>C11</a:t>
            </a:r>
            <a:endParaRPr b="0" lang="en-US" sz="3600" spc="-1" strike="noStrike">
              <a:solidFill>
                <a:srgbClr val="000000"/>
              </a:solidFill>
              <a:latin typeface="Arial"/>
            </a:endParaRPr>
          </a:p>
        </p:txBody>
      </p:sp>
      <p:sp>
        <p:nvSpPr>
          <p:cNvPr id="244" name="文本框 8"/>
          <p:cNvSpPr/>
          <p:nvPr/>
        </p:nvSpPr>
        <p:spPr>
          <a:xfrm>
            <a:off x="5119200" y="4550040"/>
            <a:ext cx="1529640" cy="6382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3600" spc="-1" strike="noStrike">
                <a:solidFill>
                  <a:schemeClr val="dk1">
                    <a:lumMod val="95000"/>
                    <a:lumOff val="5000"/>
                  </a:schemeClr>
                </a:solidFill>
                <a:latin typeface="等线"/>
              </a:rPr>
              <a:t>C17</a:t>
            </a:r>
            <a:endParaRPr b="0" lang="en-US" sz="3600" spc="-1" strike="noStrike">
              <a:solidFill>
                <a:srgbClr val="000000"/>
              </a:solidFill>
              <a:latin typeface="Arial"/>
            </a:endParaRPr>
          </a:p>
        </p:txBody>
      </p:sp>
      <p:sp>
        <p:nvSpPr>
          <p:cNvPr id="245" name="文本框 9"/>
          <p:cNvSpPr/>
          <p:nvPr/>
        </p:nvSpPr>
        <p:spPr>
          <a:xfrm>
            <a:off x="2215800" y="4550040"/>
            <a:ext cx="1529640" cy="6382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3600" spc="-1" strike="noStrike">
                <a:solidFill>
                  <a:schemeClr val="dk1">
                    <a:lumMod val="95000"/>
                    <a:lumOff val="5000"/>
                  </a:schemeClr>
                </a:solidFill>
                <a:latin typeface="等线"/>
              </a:rPr>
              <a:t>C23</a:t>
            </a:r>
            <a:endParaRPr b="0" lang="en-US" sz="3600" spc="-1" strike="noStrike">
              <a:solidFill>
                <a:srgbClr val="000000"/>
              </a:solidFill>
              <a:latin typeface="Arial"/>
            </a:endParaRPr>
          </a:p>
        </p:txBody>
      </p:sp>
      <p:cxnSp>
        <p:nvCxnSpPr>
          <p:cNvPr id="246" name="直接箭头连接符 11"/>
          <p:cNvCxnSpPr>
            <a:stCxn id="240" idx="3"/>
            <a:endCxn id="241" idx="1"/>
          </p:cNvCxnSpPr>
          <p:nvPr/>
        </p:nvCxnSpPr>
        <p:spPr>
          <a:xfrm flipV="1">
            <a:off x="3745440" y="2923920"/>
            <a:ext cx="1374120" cy="274680"/>
          </a:xfrm>
          <a:prstGeom prst="straightConnector1">
            <a:avLst/>
          </a:prstGeom>
          <a:ln>
            <a:solidFill>
              <a:srgbClr val="156082"/>
            </a:solidFill>
            <a:tailEnd len="med" type="triangle" w="med"/>
          </a:ln>
        </p:spPr>
      </p:cxnSp>
      <p:cxnSp>
        <p:nvCxnSpPr>
          <p:cNvPr id="247" name="直接箭头连接符 13"/>
          <p:cNvCxnSpPr>
            <a:stCxn id="241" idx="3"/>
          </p:cNvCxnSpPr>
          <p:nvPr/>
        </p:nvCxnSpPr>
        <p:spPr>
          <a:xfrm flipV="1">
            <a:off x="6648840" y="2918880"/>
            <a:ext cx="1374120" cy="5400"/>
          </a:xfrm>
          <a:prstGeom prst="straightConnector1">
            <a:avLst/>
          </a:prstGeom>
          <a:ln>
            <a:solidFill>
              <a:srgbClr val="156082"/>
            </a:solidFill>
            <a:tailEnd len="med" type="triangle" w="med"/>
          </a:ln>
        </p:spPr>
      </p:cxnSp>
      <p:cxnSp>
        <p:nvCxnSpPr>
          <p:cNvPr id="248" name="直接箭头连接符 15"/>
          <p:cNvCxnSpPr>
            <a:stCxn id="242" idx="2"/>
            <a:endCxn id="243" idx="0"/>
          </p:cNvCxnSpPr>
          <p:nvPr/>
        </p:nvCxnSpPr>
        <p:spPr>
          <a:xfrm>
            <a:off x="8787600" y="3243240"/>
            <a:ext cx="360" cy="1307160"/>
          </a:xfrm>
          <a:prstGeom prst="straightConnector1">
            <a:avLst/>
          </a:prstGeom>
          <a:ln>
            <a:solidFill>
              <a:srgbClr val="156082"/>
            </a:solidFill>
            <a:tailEnd len="med" type="triangle" w="med"/>
          </a:ln>
        </p:spPr>
      </p:cxnSp>
      <p:cxnSp>
        <p:nvCxnSpPr>
          <p:cNvPr id="249" name="直接箭头连接符 17"/>
          <p:cNvCxnSpPr>
            <a:stCxn id="243" idx="1"/>
            <a:endCxn id="244" idx="3"/>
          </p:cNvCxnSpPr>
          <p:nvPr/>
        </p:nvCxnSpPr>
        <p:spPr>
          <a:xfrm flipH="1">
            <a:off x="6648840" y="4869000"/>
            <a:ext cx="1374480" cy="360"/>
          </a:xfrm>
          <a:prstGeom prst="straightConnector1">
            <a:avLst/>
          </a:prstGeom>
          <a:ln>
            <a:solidFill>
              <a:srgbClr val="156082"/>
            </a:solidFill>
            <a:tailEnd len="med" type="triangle" w="med"/>
          </a:ln>
        </p:spPr>
      </p:cxnSp>
      <p:cxnSp>
        <p:nvCxnSpPr>
          <p:cNvPr id="250" name="直接箭头连接符 19"/>
          <p:cNvCxnSpPr>
            <a:stCxn id="244" idx="1"/>
            <a:endCxn id="245" idx="3"/>
          </p:cNvCxnSpPr>
          <p:nvPr/>
        </p:nvCxnSpPr>
        <p:spPr>
          <a:xfrm flipH="1">
            <a:off x="3745440" y="4869000"/>
            <a:ext cx="1374120" cy="360"/>
          </a:xfrm>
          <a:prstGeom prst="straightConnector1">
            <a:avLst/>
          </a:prstGeom>
          <a:ln>
            <a:solidFill>
              <a:srgbClr val="156082"/>
            </a:solidFill>
            <a:tailEnd len="med" type="triangle" w="med"/>
          </a:ln>
        </p:spPr>
      </p:cxnSp>
      <p:sp>
        <p:nvSpPr>
          <p:cNvPr id="3" name="PlaceHolder 2"/>
          <p:cNvSpPr>
            <a:spLocks noGrp="1"/>
          </p:cNvSpPr>
          <p:nvPr>
            <p:ph type="sldNum" idx="10"/>
          </p:nvPr>
        </p:nvSpPr>
        <p:spPr/>
        <p:txBody>
          <a:bodyPr/>
          <a:p>
            <a:fld id="{23D66408-6676-4B41-BBFB-107C114EE618}"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zh-CN" sz="4400" spc="-1" strike="noStrike">
                <a:solidFill>
                  <a:schemeClr val="dk1"/>
                </a:solidFill>
                <a:latin typeface="等线 Light"/>
              </a:rPr>
              <a:t>编译 </a:t>
            </a:r>
            <a:r>
              <a:rPr b="1" lang="en-US" sz="4400" spc="-1" strike="noStrike">
                <a:solidFill>
                  <a:schemeClr val="dk1"/>
                </a:solidFill>
                <a:latin typeface="等线 Light"/>
              </a:rPr>
              <a:t>vs </a:t>
            </a:r>
            <a:r>
              <a:rPr b="1" lang="zh-CN" sz="4400" spc="-1" strike="noStrike">
                <a:solidFill>
                  <a:schemeClr val="dk1"/>
                </a:solidFill>
                <a:latin typeface="等线 Light"/>
              </a:rPr>
              <a:t>解释</a:t>
            </a:r>
            <a:endParaRPr b="0" lang="en-US" sz="4400" spc="-1" strike="noStrike">
              <a:solidFill>
                <a:schemeClr val="dk1"/>
              </a:solidFill>
              <a:latin typeface="等线"/>
            </a:endParaRPr>
          </a:p>
        </p:txBody>
      </p:sp>
      <p:sp>
        <p:nvSpPr>
          <p:cNvPr id="252"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我们在某种程度上用英语编写代码，但系统实际上只看到</a:t>
            </a:r>
            <a:r>
              <a:rPr b="0" lang="en-US" sz="2800" spc="-1" strike="noStrike">
                <a:solidFill>
                  <a:schemeClr val="dk1"/>
                </a:solidFill>
                <a:latin typeface="等线"/>
              </a:rPr>
              <a:t>0</a:t>
            </a:r>
            <a:r>
              <a:rPr b="0" lang="zh-CN" sz="2800" spc="-1" strike="noStrike">
                <a:solidFill>
                  <a:schemeClr val="dk1"/>
                </a:solidFill>
                <a:latin typeface="等线"/>
              </a:rPr>
              <a:t>和</a:t>
            </a:r>
            <a:r>
              <a:rPr b="0" lang="en-US" sz="2800" spc="-1" strike="noStrike">
                <a:solidFill>
                  <a:schemeClr val="dk1"/>
                </a:solidFill>
                <a:latin typeface="等线"/>
              </a:rPr>
              <a:t>1</a:t>
            </a:r>
            <a:r>
              <a:rPr b="0" lang="zh-CN" sz="2800" spc="-1" strike="noStrike">
                <a:solidFill>
                  <a:schemeClr val="dk1"/>
                </a:solidFill>
                <a:latin typeface="等线"/>
              </a:rPr>
              <a:t>。 我们该如何解决这个问题？</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如果有人不懂英语，但懂法语，我们会翻译文字！</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系统中的处理类似，但我们翻译成非人类可读的语言</a:t>
            </a:r>
            <a:endParaRPr b="0" lang="en-US" sz="24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翻译以两种方式进行</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编译 （事前翻译）</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解释 （在线翻译）</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有些语言同时使用这两种方式！</a:t>
            </a:r>
            <a:endParaRPr b="0" lang="en-US" sz="2400" spc="-1" strike="noStrike">
              <a:solidFill>
                <a:schemeClr val="dk1"/>
              </a:solidFill>
              <a:latin typeface="等线"/>
            </a:endParaRPr>
          </a:p>
        </p:txBody>
      </p:sp>
      <p:sp>
        <p:nvSpPr>
          <p:cNvPr id="4" name="PlaceHolder 3"/>
          <p:cNvSpPr>
            <a:spLocks noGrp="1"/>
          </p:cNvSpPr>
          <p:nvPr>
            <p:ph type="sldNum" idx="10"/>
          </p:nvPr>
        </p:nvSpPr>
        <p:spPr/>
        <p:txBody>
          <a:bodyPr/>
          <a:p>
            <a:fld id="{32809FFD-3623-452B-999C-2D52831688E4}"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zh-CN" sz="4400" spc="-1" strike="noStrike">
                <a:solidFill>
                  <a:schemeClr val="dk1"/>
                </a:solidFill>
                <a:latin typeface="等线 Light"/>
              </a:rPr>
              <a:t>编译</a:t>
            </a:r>
            <a:endParaRPr b="0" lang="en-US" sz="4400" spc="-1" strike="noStrike">
              <a:solidFill>
                <a:schemeClr val="dk1"/>
              </a:solidFill>
              <a:latin typeface="等线"/>
            </a:endParaRPr>
          </a:p>
        </p:txBody>
      </p:sp>
      <p:sp>
        <p:nvSpPr>
          <p:cNvPr id="254"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C </a:t>
            </a:r>
            <a:r>
              <a:rPr b="0" lang="zh-CN" sz="2800" spc="-1" strike="noStrike">
                <a:solidFill>
                  <a:schemeClr val="dk1"/>
                </a:solidFill>
                <a:latin typeface="等线"/>
              </a:rPr>
              <a:t>编译器将 </a:t>
            </a:r>
            <a:r>
              <a:rPr b="0" lang="en-US" sz="2800" spc="-1" strike="noStrike">
                <a:solidFill>
                  <a:schemeClr val="dk1"/>
                </a:solidFill>
                <a:latin typeface="等线"/>
              </a:rPr>
              <a:t>C </a:t>
            </a:r>
            <a:r>
              <a:rPr b="0" lang="zh-CN" sz="2800" spc="-1" strike="noStrike">
                <a:solidFill>
                  <a:schemeClr val="dk1"/>
                </a:solidFill>
                <a:latin typeface="等线"/>
              </a:rPr>
              <a:t>程序直接映射为特定于体系结构的机器代码（</a:t>
            </a:r>
            <a:r>
              <a:rPr b="0" lang="en-US" sz="2800" spc="-1" strike="noStrike">
                <a:solidFill>
                  <a:schemeClr val="dk1"/>
                </a:solidFill>
                <a:latin typeface="等线"/>
              </a:rPr>
              <a:t>1 </a:t>
            </a:r>
            <a:r>
              <a:rPr b="0" lang="zh-CN" sz="2800" spc="-1" strike="noStrike">
                <a:solidFill>
                  <a:schemeClr val="dk1"/>
                </a:solidFill>
                <a:latin typeface="等线"/>
              </a:rPr>
              <a:t>和 </a:t>
            </a:r>
            <a:r>
              <a:rPr b="0" lang="en-US" sz="2800" spc="-1" strike="noStrike">
                <a:solidFill>
                  <a:schemeClr val="dk1"/>
                </a:solidFill>
                <a:latin typeface="等线"/>
              </a:rPr>
              <a:t>0 </a:t>
            </a:r>
            <a:r>
              <a:rPr b="0" lang="zh-CN" sz="2800" spc="-1" strike="noStrike">
                <a:solidFill>
                  <a:schemeClr val="dk1"/>
                </a:solidFill>
                <a:latin typeface="等线"/>
              </a:rPr>
              <a:t>的数值串）。</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Java </a:t>
            </a:r>
            <a:r>
              <a:rPr b="0" lang="zh-CN" sz="2400" spc="-1" strike="noStrike">
                <a:solidFill>
                  <a:schemeClr val="dk1"/>
                </a:solidFill>
                <a:latin typeface="等线"/>
              </a:rPr>
              <a:t>转换为独立于体系结构的字节码，然后由即时 </a:t>
            </a:r>
            <a:r>
              <a:rPr b="0" lang="en-US" sz="2400" spc="-1" strike="noStrike">
                <a:solidFill>
                  <a:schemeClr val="dk1"/>
                </a:solidFill>
                <a:latin typeface="等线"/>
              </a:rPr>
              <a:t>(JIT) </a:t>
            </a:r>
            <a:r>
              <a:rPr b="0" lang="zh-CN" sz="2400" spc="-1" strike="noStrike">
                <a:solidFill>
                  <a:schemeClr val="dk1"/>
                </a:solidFill>
                <a:latin typeface="等线"/>
              </a:rPr>
              <a:t>编译器进行编译。</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Python </a:t>
            </a:r>
            <a:r>
              <a:rPr b="0" lang="zh-CN" sz="2400" spc="-1" strike="noStrike">
                <a:solidFill>
                  <a:schemeClr val="dk1"/>
                </a:solidFill>
                <a:latin typeface="等线"/>
              </a:rPr>
              <a:t>在运行时而不是编译时转换为 </a:t>
            </a:r>
            <a:r>
              <a:rPr b="0" lang="en-US" sz="2400" spc="-1" strike="noStrike">
                <a:solidFill>
                  <a:schemeClr val="dk1"/>
                </a:solidFill>
                <a:latin typeface="等线"/>
              </a:rPr>
              <a:t>Python </a:t>
            </a:r>
            <a:r>
              <a:rPr b="0" lang="zh-CN" sz="2400" spc="-1" strike="noStrike">
                <a:solidFill>
                  <a:schemeClr val="dk1"/>
                </a:solidFill>
                <a:latin typeface="等线"/>
              </a:rPr>
              <a:t>字节码。</a:t>
            </a:r>
            <a:endParaRPr b="0" lang="en-US" sz="2400" spc="-1" strike="noStrike">
              <a:solidFill>
                <a:schemeClr val="dk1"/>
              </a:solidFill>
              <a:latin typeface="等线"/>
            </a:endParaRPr>
          </a:p>
          <a:p>
            <a:pPr lvl="2" marL="1143000" indent="-228600" defTabSz="914400">
              <a:lnSpc>
                <a:spcPct val="90000"/>
              </a:lnSpc>
              <a:spcBef>
                <a:spcPts val="499"/>
              </a:spcBef>
              <a:buClr>
                <a:srgbClr val="000000"/>
              </a:buClr>
              <a:buFont typeface="Arial"/>
              <a:buChar char="•"/>
            </a:pPr>
            <a:r>
              <a:rPr b="0" lang="zh-CN" sz="2000" spc="-1" strike="noStrike">
                <a:solidFill>
                  <a:schemeClr val="dk1"/>
                </a:solidFill>
                <a:latin typeface="等线"/>
              </a:rPr>
              <a:t>运行时编译与</a:t>
            </a:r>
            <a:r>
              <a:rPr b="0" lang="en-US" sz="2000" spc="-1" strike="noStrike">
                <a:solidFill>
                  <a:schemeClr val="dk1"/>
                </a:solidFill>
                <a:latin typeface="等线"/>
              </a:rPr>
              <a:t>JIT </a:t>
            </a:r>
            <a:r>
              <a:rPr b="0" lang="zh-CN" sz="2000" spc="-1" strike="noStrike">
                <a:solidFill>
                  <a:schemeClr val="dk1"/>
                </a:solidFill>
                <a:latin typeface="等线"/>
              </a:rPr>
              <a:t>编译的不同之处在于程序转换为低级汇编语言并最终转换为机器代码的时间。</a:t>
            </a:r>
            <a:endParaRPr b="0" lang="en-US" sz="20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对于 </a:t>
            </a:r>
            <a:r>
              <a:rPr b="0" lang="en-US" sz="2800" spc="-1" strike="noStrike">
                <a:solidFill>
                  <a:schemeClr val="dk1"/>
                </a:solidFill>
                <a:latin typeface="等线"/>
              </a:rPr>
              <a:t>C</a:t>
            </a:r>
            <a:r>
              <a:rPr b="0" lang="zh-CN" sz="2800" spc="-1" strike="noStrike">
                <a:solidFill>
                  <a:schemeClr val="dk1"/>
                </a:solidFill>
                <a:latin typeface="等线"/>
              </a:rPr>
              <a:t>，处理 </a:t>
            </a:r>
            <a:r>
              <a:rPr b="0" lang="en-US" sz="2800" spc="-1" strike="noStrike">
                <a:solidFill>
                  <a:schemeClr val="dk1"/>
                </a:solidFill>
                <a:latin typeface="等线"/>
              </a:rPr>
              <a:t>.c </a:t>
            </a:r>
            <a:r>
              <a:rPr b="0" lang="zh-CN" sz="2800" spc="-1" strike="noStrike">
                <a:solidFill>
                  <a:schemeClr val="dk1"/>
                </a:solidFill>
                <a:latin typeface="等线"/>
              </a:rPr>
              <a:t>文件通常分为 </a:t>
            </a:r>
            <a:r>
              <a:rPr b="0" lang="en-US" sz="2800" spc="-1" strike="noStrike">
                <a:solidFill>
                  <a:schemeClr val="dk1"/>
                </a:solidFill>
                <a:latin typeface="等线"/>
              </a:rPr>
              <a:t>3 </a:t>
            </a:r>
            <a:r>
              <a:rPr b="0" lang="zh-CN" sz="2800" spc="-1" strike="noStrike">
                <a:solidFill>
                  <a:schemeClr val="dk1"/>
                </a:solidFill>
                <a:latin typeface="等线"/>
              </a:rPr>
              <a:t>个部分</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.c </a:t>
            </a:r>
            <a:r>
              <a:rPr b="0" lang="zh-CN" sz="2400" spc="-1" strike="noStrike">
                <a:solidFill>
                  <a:schemeClr val="dk1"/>
                </a:solidFill>
                <a:latin typeface="等线"/>
              </a:rPr>
              <a:t>文件被编译为 </a:t>
            </a:r>
            <a:r>
              <a:rPr b="0" lang="en-US" sz="2400" spc="-1" strike="noStrike">
                <a:solidFill>
                  <a:schemeClr val="dk1"/>
                </a:solidFill>
                <a:latin typeface="等线"/>
              </a:rPr>
              <a:t>.s </a:t>
            </a:r>
            <a:r>
              <a:rPr b="0" lang="zh-CN" sz="2400" spc="-1" strike="noStrike">
                <a:solidFill>
                  <a:schemeClr val="dk1"/>
                </a:solidFill>
                <a:latin typeface="等线"/>
              </a:rPr>
              <a:t>文件 ⇒ 由编译器编译</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.s </a:t>
            </a:r>
            <a:r>
              <a:rPr b="0" lang="zh-CN" sz="2400" spc="-1" strike="noStrike">
                <a:solidFill>
                  <a:schemeClr val="dk1"/>
                </a:solidFill>
                <a:latin typeface="等线"/>
              </a:rPr>
              <a:t>文件被汇编为 </a:t>
            </a:r>
            <a:r>
              <a:rPr b="0" lang="en-US" sz="2400" spc="-1" strike="noStrike">
                <a:solidFill>
                  <a:schemeClr val="dk1"/>
                </a:solidFill>
                <a:latin typeface="等线"/>
              </a:rPr>
              <a:t>.o </a:t>
            </a:r>
            <a:r>
              <a:rPr b="0" lang="zh-CN" sz="2400" spc="-1" strike="noStrike">
                <a:solidFill>
                  <a:schemeClr val="dk1"/>
                </a:solidFill>
                <a:latin typeface="等线"/>
              </a:rPr>
              <a:t>文件 ⇒ 由汇编器汇编（此步骤一般是隐藏的，所以大多数时候我们直接将</a:t>
            </a:r>
            <a:r>
              <a:rPr b="0" lang="en-US" sz="2400" spc="-1" strike="noStrike">
                <a:solidFill>
                  <a:schemeClr val="dk1"/>
                </a:solidFill>
                <a:latin typeface="等线"/>
              </a:rPr>
              <a:t>.c</a:t>
            </a:r>
            <a:r>
              <a:rPr b="0" lang="zh-CN" sz="2400" spc="-1" strike="noStrike">
                <a:solidFill>
                  <a:schemeClr val="dk1"/>
                </a:solidFill>
                <a:latin typeface="等线"/>
              </a:rPr>
              <a:t>文件转换为</a:t>
            </a:r>
            <a:r>
              <a:rPr b="0" lang="en-US" sz="2400" spc="-1" strike="noStrike">
                <a:solidFill>
                  <a:schemeClr val="dk1"/>
                </a:solidFill>
                <a:latin typeface="等线"/>
              </a:rPr>
              <a:t>.o</a:t>
            </a:r>
            <a:r>
              <a:rPr b="0" lang="zh-CN" sz="2400" spc="-1" strike="noStrike">
                <a:solidFill>
                  <a:schemeClr val="dk1"/>
                </a:solidFill>
                <a:latin typeface="等线"/>
              </a:rPr>
              <a:t>文件）</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.o</a:t>
            </a:r>
            <a:r>
              <a:rPr b="0" lang="zh-CN" sz="2400" spc="-1" strike="noStrike">
                <a:solidFill>
                  <a:schemeClr val="dk1"/>
                </a:solidFill>
                <a:latin typeface="等线"/>
              </a:rPr>
              <a:t>文件链接在一起创建可执行文件⇒由链接器链接</a:t>
            </a:r>
            <a:endParaRPr b="0" lang="en-US" sz="2400" spc="-1" strike="noStrike">
              <a:solidFill>
                <a:schemeClr val="dk1"/>
              </a:solidFill>
              <a:latin typeface="等线"/>
            </a:endParaRPr>
          </a:p>
        </p:txBody>
      </p:sp>
      <p:sp>
        <p:nvSpPr>
          <p:cNvPr id="4" name="PlaceHolder 3"/>
          <p:cNvSpPr>
            <a:spLocks noGrp="1"/>
          </p:cNvSpPr>
          <p:nvPr>
            <p:ph type="sldNum" idx="10"/>
          </p:nvPr>
        </p:nvSpPr>
        <p:spPr/>
        <p:txBody>
          <a:bodyPr/>
          <a:p>
            <a:fld id="{48F6FE78-4BAF-4BB0-A3D0-B966253E439B}"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C </a:t>
            </a:r>
            <a:r>
              <a:rPr b="1" lang="zh-CN" sz="4400" spc="-1" strike="noStrike">
                <a:solidFill>
                  <a:schemeClr val="dk1"/>
                </a:solidFill>
                <a:latin typeface="等线 Light"/>
              </a:rPr>
              <a:t>编译概述</a:t>
            </a:r>
            <a:endParaRPr b="0" lang="en-US" sz="4400" spc="-1" strike="noStrike">
              <a:solidFill>
                <a:schemeClr val="dk1"/>
              </a:solidFill>
              <a:latin typeface="等线"/>
            </a:endParaRPr>
          </a:p>
        </p:txBody>
      </p:sp>
      <p:pic>
        <p:nvPicPr>
          <p:cNvPr id="256" name="图片 5" descr="图示&#10;&#10;描述已自动生成"/>
          <p:cNvPicPr/>
          <p:nvPr/>
        </p:nvPicPr>
        <p:blipFill>
          <a:blip r:embed="rId1"/>
          <a:stretch/>
        </p:blipFill>
        <p:spPr>
          <a:xfrm>
            <a:off x="2243160" y="2203560"/>
            <a:ext cx="7705440" cy="4152600"/>
          </a:xfrm>
          <a:prstGeom prst="rect">
            <a:avLst/>
          </a:prstGeom>
          <a:ln w="0">
            <a:noFill/>
          </a:ln>
        </p:spPr>
      </p:pic>
      <p:sp>
        <p:nvSpPr>
          <p:cNvPr id="3" name="PlaceHolder 2"/>
          <p:cNvSpPr>
            <a:spLocks noGrp="1"/>
          </p:cNvSpPr>
          <p:nvPr>
            <p:ph type="sldNum" idx="10"/>
          </p:nvPr>
        </p:nvSpPr>
        <p:spPr/>
        <p:txBody>
          <a:bodyPr/>
          <a:p>
            <a:fld id="{C729576A-9ED2-4B7C-8375-4983F48FC9EE}"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zh-CN" sz="4400" spc="-1" strike="noStrike">
                <a:solidFill>
                  <a:schemeClr val="dk1"/>
                </a:solidFill>
                <a:latin typeface="等线 Light"/>
              </a:rPr>
              <a:t>起点：</a:t>
            </a:r>
            <a:r>
              <a:rPr b="1" lang="en-US" sz="4400" spc="-1" strike="noStrike">
                <a:solidFill>
                  <a:schemeClr val="dk1"/>
                </a:solidFill>
                <a:latin typeface="等线 Light"/>
              </a:rPr>
              <a:t>Hello World</a:t>
            </a:r>
            <a:endParaRPr b="0" lang="en-US" sz="4400" spc="-1" strike="noStrike">
              <a:solidFill>
                <a:schemeClr val="dk1"/>
              </a:solidFill>
              <a:latin typeface="等线"/>
            </a:endParaRPr>
          </a:p>
        </p:txBody>
      </p:sp>
      <p:sp>
        <p:nvSpPr>
          <p:cNvPr id="258"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400" spc="-1" strike="noStrike" u="sng">
                <a:solidFill>
                  <a:schemeClr val="dk1"/>
                </a:solidFill>
                <a:uFillTx/>
                <a:latin typeface="等线"/>
                <a:hlinkClick r:id="rId1"/>
              </a:rPr>
              <a:t>https://godbolt.org/z/4esj9rvar</a:t>
            </a:r>
            <a:endParaRPr b="0" lang="en-US" sz="24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400" spc="-1" strike="noStrike">
                <a:solidFill>
                  <a:schemeClr val="dk1"/>
                </a:solidFill>
                <a:latin typeface="等线"/>
              </a:rPr>
              <a:t>程序的组成要件</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预编译指令</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main</a:t>
            </a:r>
            <a:r>
              <a:rPr b="0" lang="zh-CN" sz="2400" spc="-1" strike="noStrike">
                <a:solidFill>
                  <a:schemeClr val="dk1"/>
                </a:solidFill>
                <a:latin typeface="等线"/>
              </a:rPr>
              <a:t>函数</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注释</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限定符</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花括号、函数体和块</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声明</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赋值</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函数调用</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return</a:t>
            </a:r>
            <a:r>
              <a:rPr b="0" lang="zh-CN" sz="2400" spc="-1" strike="noStrike">
                <a:solidFill>
                  <a:schemeClr val="dk1"/>
                </a:solidFill>
                <a:latin typeface="等线"/>
              </a:rPr>
              <a:t>语句——返回值</a:t>
            </a:r>
            <a:endParaRPr b="0" lang="en-US" sz="2400" spc="-1" strike="noStrike">
              <a:solidFill>
                <a:schemeClr val="dk1"/>
              </a:solidFill>
              <a:latin typeface="等线"/>
            </a:endParaRPr>
          </a:p>
        </p:txBody>
      </p:sp>
      <p:sp>
        <p:nvSpPr>
          <p:cNvPr id="4" name="PlaceHolder 3"/>
          <p:cNvSpPr>
            <a:spLocks noGrp="1"/>
          </p:cNvSpPr>
          <p:nvPr>
            <p:ph type="sldNum" idx="10"/>
          </p:nvPr>
        </p:nvSpPr>
        <p:spPr/>
        <p:txBody>
          <a:bodyPr/>
          <a:p>
            <a:fld id="{39D36528-D0D9-422A-AB23-D46EE626451B}"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C Pre-Processor</a:t>
            </a:r>
            <a:r>
              <a:rPr b="1" lang="zh-CN" sz="4400" spc="-1" strike="noStrike">
                <a:solidFill>
                  <a:schemeClr val="dk1"/>
                </a:solidFill>
                <a:latin typeface="等线 Light"/>
              </a:rPr>
              <a:t>（</a:t>
            </a:r>
            <a:r>
              <a:rPr b="1" lang="en-US" sz="4400" spc="-1" strike="noStrike">
                <a:solidFill>
                  <a:schemeClr val="dk1"/>
                </a:solidFill>
                <a:latin typeface="等线 Light"/>
              </a:rPr>
              <a:t>CPP</a:t>
            </a:r>
            <a:r>
              <a:rPr b="1" lang="zh-CN" sz="4400" spc="-1" strike="noStrike">
                <a:solidFill>
                  <a:schemeClr val="dk1"/>
                </a:solidFill>
                <a:latin typeface="等线 Light"/>
              </a:rPr>
              <a:t>）——</a:t>
            </a:r>
            <a:r>
              <a:rPr b="1" lang="en-US" sz="4400" spc="-1" strike="noStrike">
                <a:solidFill>
                  <a:schemeClr val="dk1"/>
                </a:solidFill>
                <a:latin typeface="等线 Light"/>
              </a:rPr>
              <a:t>C </a:t>
            </a:r>
            <a:r>
              <a:rPr b="1" lang="zh-CN" sz="4400" spc="-1" strike="noStrike">
                <a:solidFill>
                  <a:schemeClr val="dk1"/>
                </a:solidFill>
                <a:latin typeface="等线 Light"/>
              </a:rPr>
              <a:t>预处理器</a:t>
            </a:r>
            <a:endParaRPr b="0" lang="en-US" sz="4400" spc="-1" strike="noStrike">
              <a:solidFill>
                <a:schemeClr val="dk1"/>
              </a:solidFill>
              <a:latin typeface="等线"/>
            </a:endParaRPr>
          </a:p>
        </p:txBody>
      </p:sp>
      <p:sp>
        <p:nvSpPr>
          <p:cNvPr id="260"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C </a:t>
            </a:r>
            <a:r>
              <a:rPr b="0" lang="zh-CN" sz="2800" spc="-1" strike="noStrike">
                <a:solidFill>
                  <a:schemeClr val="dk1"/>
                </a:solidFill>
                <a:latin typeface="等线"/>
              </a:rPr>
              <a:t>源文件在编译器看到代码之前首先经过预处理器 </a:t>
            </a:r>
            <a:r>
              <a:rPr b="0" lang="en-US" sz="2800" spc="-1" strike="noStrike">
                <a:solidFill>
                  <a:schemeClr val="dk1"/>
                </a:solidFill>
                <a:latin typeface="等线"/>
              </a:rPr>
              <a:t>CPP</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CPP </a:t>
            </a:r>
            <a:r>
              <a:rPr b="0" lang="zh-CN" sz="2800" spc="-1" strike="noStrike">
                <a:solidFill>
                  <a:schemeClr val="dk1"/>
                </a:solidFill>
                <a:latin typeface="等线"/>
              </a:rPr>
              <a:t>用单个空格替换注释</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CPP </a:t>
            </a:r>
            <a:r>
              <a:rPr b="0" lang="zh-CN" sz="2800" spc="-1" strike="noStrike">
                <a:solidFill>
                  <a:schemeClr val="dk1"/>
                </a:solidFill>
                <a:latin typeface="等线"/>
              </a:rPr>
              <a:t>命令以“</a:t>
            </a:r>
            <a:r>
              <a:rPr b="0" lang="en-US" sz="2800" spc="-1" strike="noStrike">
                <a:solidFill>
                  <a:schemeClr val="dk1"/>
                </a:solidFill>
                <a:latin typeface="等线"/>
              </a:rPr>
              <a:t>#”</a:t>
            </a:r>
            <a:r>
              <a:rPr b="0" lang="zh-CN" sz="2800" spc="-1" strike="noStrike">
                <a:solidFill>
                  <a:schemeClr val="dk1"/>
                </a:solidFill>
                <a:latin typeface="等线"/>
              </a:rPr>
              <a:t>开头</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#include "file.h" /* </a:t>
            </a:r>
            <a:r>
              <a:rPr b="0" lang="zh-CN" sz="2400" spc="-1" strike="noStrike">
                <a:solidFill>
                  <a:schemeClr val="dk1"/>
                </a:solidFill>
                <a:latin typeface="等线"/>
              </a:rPr>
              <a:t>将 </a:t>
            </a:r>
            <a:r>
              <a:rPr b="0" lang="en-US" sz="2400" spc="-1" strike="noStrike">
                <a:solidFill>
                  <a:schemeClr val="dk1"/>
                </a:solidFill>
                <a:latin typeface="等线"/>
              </a:rPr>
              <a:t>file.h </a:t>
            </a:r>
            <a:r>
              <a:rPr b="0" lang="zh-CN" sz="2400" spc="-1" strike="noStrike">
                <a:solidFill>
                  <a:schemeClr val="dk1"/>
                </a:solidFill>
                <a:latin typeface="等线"/>
              </a:rPr>
              <a:t>插入到文件 </a:t>
            </a:r>
            <a:r>
              <a:rPr b="0" lang="en-US" sz="2400" spc="-1" strike="noStrike">
                <a:solidFill>
                  <a:schemeClr val="dk1"/>
                </a:solidFill>
                <a:latin typeface="等线"/>
              </a:rPr>
              <a:t>*/</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#include &lt;stdio.h&gt; /* </a:t>
            </a:r>
            <a:r>
              <a:rPr b="0" lang="zh-CN" sz="2400" spc="-1" strike="noStrike">
                <a:solidFill>
                  <a:schemeClr val="dk1"/>
                </a:solidFill>
                <a:latin typeface="等线"/>
              </a:rPr>
              <a:t>在标准位置查找文件，但没有实际区别 </a:t>
            </a:r>
            <a:r>
              <a:rPr b="0" lang="en-US" sz="2400" spc="-1" strike="noStrike">
                <a:solidFill>
                  <a:schemeClr val="dk1"/>
                </a:solidFill>
                <a:latin typeface="等线"/>
              </a:rPr>
              <a:t>*/</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#define PI (3.14159) /* </a:t>
            </a:r>
            <a:r>
              <a:rPr b="0" lang="zh-CN" sz="2400" spc="-1" strike="noStrike">
                <a:solidFill>
                  <a:schemeClr val="dk1"/>
                </a:solidFill>
                <a:latin typeface="等线"/>
              </a:rPr>
              <a:t>定义常量 </a:t>
            </a:r>
            <a:r>
              <a:rPr b="0" lang="en-US" sz="2400" spc="-1" strike="noStrike">
                <a:solidFill>
                  <a:schemeClr val="dk1"/>
                </a:solidFill>
                <a:latin typeface="等线"/>
              </a:rPr>
              <a:t>*/</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#if/#endif /* </a:t>
            </a:r>
            <a:r>
              <a:rPr b="0" lang="zh-CN" sz="2400" spc="-1" strike="noStrike">
                <a:solidFill>
                  <a:schemeClr val="dk1"/>
                </a:solidFill>
                <a:latin typeface="等线"/>
              </a:rPr>
              <a:t>有条件地包含文本 </a:t>
            </a:r>
            <a:r>
              <a:rPr b="0" lang="en-US" sz="2400" spc="-1" strike="noStrike">
                <a:solidFill>
                  <a:schemeClr val="dk1"/>
                </a:solidFill>
                <a:latin typeface="等线"/>
              </a:rPr>
              <a:t>*/</a:t>
            </a:r>
            <a:endParaRPr b="0" lang="en-US" sz="24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使用 </a:t>
            </a:r>
            <a:r>
              <a:rPr b="0" lang="en-US" sz="2800" spc="-1" strike="noStrike">
                <a:solidFill>
                  <a:schemeClr val="dk1"/>
                </a:solidFill>
                <a:latin typeface="等线"/>
              </a:rPr>
              <a:t>gcc </a:t>
            </a:r>
            <a:r>
              <a:rPr b="0" lang="zh-CN" sz="2800" spc="-1" strike="noStrike">
                <a:solidFill>
                  <a:schemeClr val="dk1"/>
                </a:solidFill>
                <a:latin typeface="等线"/>
              </a:rPr>
              <a:t>的 –</a:t>
            </a:r>
            <a:r>
              <a:rPr b="0" lang="en-US" sz="2800" spc="-1" strike="noStrike">
                <a:solidFill>
                  <a:schemeClr val="dk1"/>
                </a:solidFill>
                <a:latin typeface="等线"/>
              </a:rPr>
              <a:t>save-temps </a:t>
            </a:r>
            <a:r>
              <a:rPr b="0" lang="zh-CN" sz="2800" spc="-1" strike="noStrike">
                <a:solidFill>
                  <a:schemeClr val="dk1"/>
                </a:solidFill>
                <a:latin typeface="等线"/>
              </a:rPr>
              <a:t>选项查看预处理结果</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完整文档位于：</a:t>
            </a:r>
            <a:r>
              <a:rPr b="0" lang="en-US" sz="2400" spc="-1" strike="noStrike">
                <a:solidFill>
                  <a:schemeClr val="dk1"/>
                </a:solidFill>
                <a:latin typeface="等线"/>
              </a:rPr>
              <a:t>http:// /gcc.gnu.org/onlinedocs/cpp/</a:t>
            </a:r>
            <a:endParaRPr b="0" lang="en-US" sz="2400" spc="-1" strike="noStrike">
              <a:solidFill>
                <a:schemeClr val="dk1"/>
              </a:solidFill>
              <a:latin typeface="等线"/>
            </a:endParaRPr>
          </a:p>
          <a:p>
            <a:pPr indent="0" defTabSz="914400">
              <a:lnSpc>
                <a:spcPct val="90000"/>
              </a:lnSpc>
              <a:spcBef>
                <a:spcPts val="499"/>
              </a:spcBef>
              <a:buNone/>
            </a:pPr>
            <a:endParaRPr b="0" lang="en-US" sz="2000" spc="-1" strike="noStrike">
              <a:solidFill>
                <a:schemeClr val="dk1"/>
              </a:solidFill>
              <a:latin typeface="等线"/>
            </a:endParaRPr>
          </a:p>
        </p:txBody>
      </p:sp>
      <p:sp>
        <p:nvSpPr>
          <p:cNvPr id="4" name="PlaceHolder 3"/>
          <p:cNvSpPr>
            <a:spLocks noGrp="1"/>
          </p:cNvSpPr>
          <p:nvPr>
            <p:ph type="sldNum" idx="10"/>
          </p:nvPr>
        </p:nvSpPr>
        <p:spPr/>
        <p:txBody>
          <a:bodyPr/>
          <a:p>
            <a:fld id="{18C9C46B-F6BC-45CC-B9A4-25AF114B79FC}"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zh-CN" sz="4400" spc="-1" strike="noStrike">
                <a:solidFill>
                  <a:schemeClr val="dk1"/>
                </a:solidFill>
                <a:latin typeface="等线 Light"/>
              </a:rPr>
              <a:t>如何科学地提问</a:t>
            </a:r>
            <a:endParaRPr b="0" lang="en-US" sz="4400" spc="-1" strike="noStrike">
              <a:solidFill>
                <a:schemeClr val="dk1"/>
              </a:solidFill>
              <a:latin typeface="等线"/>
            </a:endParaRPr>
          </a:p>
        </p:txBody>
      </p:sp>
      <p:pic>
        <p:nvPicPr>
          <p:cNvPr id="143" name="Picture 2" descr=""/>
          <p:cNvPicPr/>
          <p:nvPr/>
        </p:nvPicPr>
        <p:blipFill>
          <a:blip r:embed="rId1"/>
          <a:stretch/>
        </p:blipFill>
        <p:spPr>
          <a:xfrm>
            <a:off x="2645280" y="2201400"/>
            <a:ext cx="6901200" cy="4350960"/>
          </a:xfrm>
          <a:prstGeom prst="rect">
            <a:avLst/>
          </a:prstGeom>
          <a:ln w="0">
            <a:noFill/>
          </a:ln>
        </p:spPr>
      </p:pic>
      <p:sp>
        <p:nvSpPr>
          <p:cNvPr id="144" name="文本框 4"/>
          <p:cNvSpPr/>
          <p:nvPr/>
        </p:nvSpPr>
        <p:spPr>
          <a:xfrm>
            <a:off x="239400" y="1832040"/>
            <a:ext cx="45932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1800" spc="-1" strike="noStrike">
                <a:solidFill>
                  <a:schemeClr val="dk1"/>
                </a:solidFill>
                <a:latin typeface="等线"/>
              </a:rPr>
              <a:t>你真的准备好了吗？</a:t>
            </a:r>
            <a:endParaRPr b="0" lang="en-US" sz="1800" spc="-1" strike="noStrike">
              <a:solidFill>
                <a:srgbClr val="000000"/>
              </a:solidFill>
              <a:latin typeface="Arial"/>
            </a:endParaRPr>
          </a:p>
        </p:txBody>
      </p:sp>
      <p:sp>
        <p:nvSpPr>
          <p:cNvPr id="3" name="PlaceHolder 2"/>
          <p:cNvSpPr>
            <a:spLocks noGrp="1"/>
          </p:cNvSpPr>
          <p:nvPr>
            <p:ph type="sldNum" idx="10"/>
          </p:nvPr>
        </p:nvSpPr>
        <p:spPr/>
        <p:txBody>
          <a:bodyPr/>
          <a:p>
            <a:fld id="{B4C91CE9-4893-427D-9A9A-ACA2E55C08DF}" type="slidenum">
              <a:t>3</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zh-CN" sz="4400" spc="-1" strike="noStrike">
                <a:solidFill>
                  <a:schemeClr val="dk1"/>
                </a:solidFill>
                <a:latin typeface="等线 Light"/>
              </a:rPr>
              <a:t>标准库</a:t>
            </a:r>
            <a:r>
              <a:rPr b="1" lang="en-US" sz="4400" spc="-1" strike="noStrike">
                <a:solidFill>
                  <a:schemeClr val="dk1"/>
                </a:solidFill>
                <a:latin typeface="等线 Light"/>
              </a:rPr>
              <a:t>——官方</a:t>
            </a:r>
            <a:r>
              <a:rPr b="1" lang="en-US" sz="4400" spc="-1" strike="noStrike">
                <a:solidFill>
                  <a:schemeClr val="dk1"/>
                </a:solidFill>
                <a:latin typeface="等线 Light"/>
              </a:rPr>
              <a:t>DLC</a:t>
            </a:r>
            <a:endParaRPr b="0" lang="en-US" sz="4400" spc="-1" strike="noStrike">
              <a:solidFill>
                <a:schemeClr val="dk1"/>
              </a:solidFill>
              <a:latin typeface="等线"/>
            </a:endParaRPr>
          </a:p>
        </p:txBody>
      </p:sp>
      <p:sp>
        <p:nvSpPr>
          <p:cNvPr id="262" name="PlaceHolder 2"/>
          <p:cNvSpPr>
            <a:spLocks noGrp="1"/>
          </p:cNvSpPr>
          <p:nvPr>
            <p:ph/>
          </p:nvPr>
        </p:nvSpPr>
        <p:spPr>
          <a:xfrm>
            <a:off x="838080" y="1825560"/>
            <a:ext cx="601056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000" spc="-1" strike="noStrike">
                <a:solidFill>
                  <a:schemeClr val="dk1"/>
                </a:solidFill>
                <a:latin typeface="等线"/>
              </a:rPr>
              <a:t>标准库（</a:t>
            </a:r>
            <a:r>
              <a:rPr b="0" lang="en-US" sz="2000" spc="-1" strike="noStrike">
                <a:solidFill>
                  <a:schemeClr val="dk1"/>
                </a:solidFill>
                <a:latin typeface="等线"/>
              </a:rPr>
              <a:t>Standard Library</a:t>
            </a:r>
            <a:r>
              <a:rPr b="0" lang="zh-CN" sz="2000" spc="-1" strike="noStrike">
                <a:solidFill>
                  <a:schemeClr val="dk1"/>
                </a:solidFill>
                <a:latin typeface="等线"/>
              </a:rPr>
              <a:t>）是一组在编程语言中提供常用功能和工具的软件库。在</a:t>
            </a:r>
            <a:r>
              <a:rPr b="0" lang="en-US" sz="2000" spc="-1" strike="noStrike">
                <a:solidFill>
                  <a:schemeClr val="dk1"/>
                </a:solidFill>
                <a:latin typeface="等线"/>
              </a:rPr>
              <a:t>C</a:t>
            </a:r>
            <a:r>
              <a:rPr b="0" lang="zh-CN" sz="2000" spc="-1" strike="noStrike">
                <a:solidFill>
                  <a:schemeClr val="dk1"/>
                </a:solidFill>
                <a:latin typeface="等线"/>
              </a:rPr>
              <a:t>语言中，标准库是由</a:t>
            </a:r>
            <a:r>
              <a:rPr b="0" lang="en-US" sz="2000" spc="-1" strike="noStrike">
                <a:solidFill>
                  <a:schemeClr val="dk1"/>
                </a:solidFill>
                <a:latin typeface="等线"/>
              </a:rPr>
              <a:t>C</a:t>
            </a:r>
            <a:r>
              <a:rPr b="0" lang="zh-CN" sz="2000" spc="-1" strike="noStrike">
                <a:solidFill>
                  <a:schemeClr val="dk1"/>
                </a:solidFill>
                <a:latin typeface="等线"/>
              </a:rPr>
              <a:t>标准委员会定义的，它包含了一系列的头文件和函数，提供了许多常见的操作和功能，如输入输出、字符串处理、内存管理、数学运算等。</a:t>
            </a:r>
            <a:endParaRPr b="0" lang="en-US" sz="20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000" spc="-1" strike="noStrike">
                <a:solidFill>
                  <a:schemeClr val="dk1"/>
                </a:solidFill>
                <a:latin typeface="等线"/>
              </a:rPr>
              <a:t>官方</a:t>
            </a:r>
            <a:r>
              <a:rPr b="0" lang="en-US" sz="2000" spc="-1" strike="noStrike">
                <a:solidFill>
                  <a:schemeClr val="dk1"/>
                </a:solidFill>
                <a:latin typeface="等线"/>
              </a:rPr>
              <a:t>DLC</a:t>
            </a:r>
            <a:endParaRPr b="0" lang="en-US" sz="2000" spc="-1" strike="noStrike">
              <a:solidFill>
                <a:schemeClr val="dk1"/>
              </a:solidFill>
              <a:latin typeface="等线"/>
            </a:endParaRPr>
          </a:p>
        </p:txBody>
      </p:sp>
      <p:pic>
        <p:nvPicPr>
          <p:cNvPr id="263" name="图片 5" descr="图形用户界面, 文本, 应用程序&#10;&#10;描述已自动生成"/>
          <p:cNvPicPr/>
          <p:nvPr/>
        </p:nvPicPr>
        <p:blipFill>
          <a:blip r:embed="rId1"/>
          <a:stretch/>
        </p:blipFill>
        <p:spPr>
          <a:xfrm>
            <a:off x="2271600" y="3383640"/>
            <a:ext cx="4577400" cy="3173760"/>
          </a:xfrm>
          <a:prstGeom prst="rect">
            <a:avLst/>
          </a:prstGeom>
          <a:ln w="0">
            <a:noFill/>
          </a:ln>
        </p:spPr>
      </p:pic>
      <p:pic>
        <p:nvPicPr>
          <p:cNvPr id="264" name="图片 7" descr="表格&#10;&#10;描述已自动生成"/>
          <p:cNvPicPr/>
          <p:nvPr/>
        </p:nvPicPr>
        <p:blipFill>
          <a:blip r:embed="rId2"/>
          <a:stretch/>
        </p:blipFill>
        <p:spPr>
          <a:xfrm>
            <a:off x="7189920" y="1825560"/>
            <a:ext cx="3677040" cy="4731840"/>
          </a:xfrm>
          <a:prstGeom prst="rect">
            <a:avLst/>
          </a:prstGeom>
          <a:ln w="0">
            <a:noFill/>
          </a:ln>
        </p:spPr>
      </p:pic>
      <p:sp>
        <p:nvSpPr>
          <p:cNvPr id="4" name="PlaceHolder 3"/>
          <p:cNvSpPr>
            <a:spLocks noGrp="1"/>
          </p:cNvSpPr>
          <p:nvPr>
            <p:ph type="sldNum" idx="10"/>
          </p:nvPr>
        </p:nvSpPr>
        <p:spPr/>
        <p:txBody>
          <a:bodyPr/>
          <a:p>
            <a:fld id="{C9DAA190-FFEB-4529-AEA7-B9C43D472EE2}"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zh-CN" sz="4400" spc="-1" strike="noStrike">
                <a:solidFill>
                  <a:schemeClr val="dk1"/>
                </a:solidFill>
                <a:latin typeface="等线 Light"/>
              </a:rPr>
              <a:t>第三方库</a:t>
            </a:r>
            <a:r>
              <a:rPr b="1" lang="en-US" sz="4400" spc="-1" strike="noStrike">
                <a:solidFill>
                  <a:schemeClr val="dk1"/>
                </a:solidFill>
                <a:latin typeface="等线 Light"/>
              </a:rPr>
              <a:t>——社区模组</a:t>
            </a:r>
            <a:endParaRPr b="0" lang="en-US" sz="4400" spc="-1" strike="noStrike">
              <a:solidFill>
                <a:schemeClr val="dk1"/>
              </a:solidFill>
              <a:latin typeface="等线"/>
            </a:endParaRPr>
          </a:p>
        </p:txBody>
      </p:sp>
      <p:sp>
        <p:nvSpPr>
          <p:cNvPr id="266" name="PlaceHolder 2"/>
          <p:cNvSpPr>
            <a:spLocks noGrp="1"/>
          </p:cNvSpPr>
          <p:nvPr>
            <p:ph/>
          </p:nvPr>
        </p:nvSpPr>
        <p:spPr>
          <a:xfrm>
            <a:off x="838080" y="1825560"/>
            <a:ext cx="61513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第三方库（</a:t>
            </a:r>
            <a:r>
              <a:rPr b="0" lang="en-US" sz="2800" spc="-1" strike="noStrike">
                <a:solidFill>
                  <a:schemeClr val="dk1"/>
                </a:solidFill>
                <a:latin typeface="等线"/>
              </a:rPr>
              <a:t>Third-party library</a:t>
            </a:r>
            <a:r>
              <a:rPr b="0" lang="zh-CN" sz="2800" spc="-1" strike="noStrike">
                <a:solidFill>
                  <a:schemeClr val="dk1"/>
                </a:solidFill>
                <a:latin typeface="等线"/>
              </a:rPr>
              <a:t>）是由独立的开发者或组织创建和维护的软件库，它们不是编程语言的标准库的一部分。第三方库通常提供了额外的功能和工具，以扩展编程语言的能力，使开发者能够更快速、更方便地开发应用程序。</a:t>
            </a:r>
            <a:endParaRPr b="0" lang="en-US" sz="28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社区模组</a:t>
            </a:r>
            <a:endParaRPr b="0" lang="en-US" sz="2800" spc="-1" strike="noStrike">
              <a:solidFill>
                <a:schemeClr val="dk1"/>
              </a:solidFill>
              <a:latin typeface="等线"/>
            </a:endParaRPr>
          </a:p>
        </p:txBody>
      </p:sp>
      <p:pic>
        <p:nvPicPr>
          <p:cNvPr id="267" name="图片 5" descr="图形用户界面, 网站&#10;&#10;描述已自动生成"/>
          <p:cNvPicPr/>
          <p:nvPr/>
        </p:nvPicPr>
        <p:blipFill>
          <a:blip r:embed="rId1"/>
          <a:stretch/>
        </p:blipFill>
        <p:spPr>
          <a:xfrm>
            <a:off x="7069680" y="1825560"/>
            <a:ext cx="4739760" cy="4413240"/>
          </a:xfrm>
          <a:prstGeom prst="rect">
            <a:avLst/>
          </a:prstGeom>
          <a:ln w="0">
            <a:noFill/>
          </a:ln>
        </p:spPr>
      </p:pic>
      <p:sp>
        <p:nvSpPr>
          <p:cNvPr id="4" name="PlaceHolder 3"/>
          <p:cNvSpPr>
            <a:spLocks noGrp="1"/>
          </p:cNvSpPr>
          <p:nvPr>
            <p:ph type="sldNum" idx="10"/>
          </p:nvPr>
        </p:nvSpPr>
        <p:spPr/>
        <p:txBody>
          <a:bodyPr/>
          <a:p>
            <a:fld id="{044FF01E-9486-4043-90A0-28D8ECF8A9AF}"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zh-CN" sz="4400" spc="-1" strike="noStrike">
                <a:solidFill>
                  <a:schemeClr val="dk1"/>
                </a:solidFill>
                <a:latin typeface="等线 Light"/>
              </a:rPr>
              <a:t>主函数：</a:t>
            </a:r>
            <a:r>
              <a:rPr b="1" lang="en-US" sz="4400" spc="-1" strike="noStrike">
                <a:solidFill>
                  <a:schemeClr val="dk1"/>
                </a:solidFill>
                <a:latin typeface="等线 Light"/>
              </a:rPr>
              <a:t>main</a:t>
            </a:r>
            <a:endParaRPr b="0" lang="en-US" sz="4400" spc="-1" strike="noStrike">
              <a:solidFill>
                <a:schemeClr val="dk1"/>
              </a:solidFill>
              <a:latin typeface="等线"/>
            </a:endParaRPr>
          </a:p>
        </p:txBody>
      </p:sp>
      <p:sp>
        <p:nvSpPr>
          <p:cNvPr id="269"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简单的</a:t>
            </a:r>
            <a:r>
              <a:rPr b="0" lang="en-US" sz="2800" spc="-1" strike="noStrike">
                <a:solidFill>
                  <a:schemeClr val="dk1"/>
                </a:solidFill>
                <a:latin typeface="等线"/>
              </a:rPr>
              <a:t>main</a:t>
            </a:r>
            <a:r>
              <a:rPr b="0" lang="zh-CN" sz="2800" spc="-1" strike="noStrike">
                <a:solidFill>
                  <a:schemeClr val="dk1"/>
                </a:solidFill>
                <a:latin typeface="等线"/>
              </a:rPr>
              <a:t>函数形式：</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int main(void)</a:t>
            </a:r>
            <a:endParaRPr b="0" lang="en-US" sz="24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要让 </a:t>
            </a:r>
            <a:r>
              <a:rPr b="0" lang="en-US" sz="2800" spc="-1" strike="noStrike">
                <a:solidFill>
                  <a:schemeClr val="dk1"/>
                </a:solidFill>
                <a:latin typeface="等线"/>
              </a:rPr>
              <a:t>main </a:t>
            </a:r>
            <a:r>
              <a:rPr b="0" lang="zh-CN" sz="2800" spc="-1" strike="noStrike">
                <a:solidFill>
                  <a:schemeClr val="dk1"/>
                </a:solidFill>
                <a:latin typeface="等线"/>
              </a:rPr>
              <a:t>函数接受参数，请使用以下语句：</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int main (int argc, char *argv[])</a:t>
            </a:r>
            <a:endParaRPr b="0" lang="en-US" sz="24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这是什么意思？</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argc </a:t>
            </a:r>
            <a:r>
              <a:rPr b="0" lang="zh-CN" sz="2400" spc="-1" strike="noStrike">
                <a:solidFill>
                  <a:schemeClr val="dk1"/>
                </a:solidFill>
                <a:latin typeface="等线"/>
              </a:rPr>
              <a:t>将包含命令行上的字符串数量（可执行文件计为 </a:t>
            </a:r>
            <a:r>
              <a:rPr b="0" lang="en-US" sz="2400" spc="-1" strike="noStrike">
                <a:solidFill>
                  <a:schemeClr val="dk1"/>
                </a:solidFill>
                <a:latin typeface="等线"/>
              </a:rPr>
              <a:t>1</a:t>
            </a:r>
            <a:r>
              <a:rPr b="0" lang="zh-CN" sz="2400" spc="-1" strike="noStrike">
                <a:solidFill>
                  <a:schemeClr val="dk1"/>
                </a:solidFill>
                <a:latin typeface="等线"/>
              </a:rPr>
              <a:t>，每个参数加 </a:t>
            </a:r>
            <a:r>
              <a:rPr b="0" lang="en-US" sz="2400" spc="-1" strike="noStrike">
                <a:solidFill>
                  <a:schemeClr val="dk1"/>
                </a:solidFill>
                <a:latin typeface="等线"/>
              </a:rPr>
              <a:t>1</a:t>
            </a:r>
            <a:r>
              <a:rPr b="0" lang="zh-CN" sz="2400" spc="-1" strike="noStrike">
                <a:solidFill>
                  <a:schemeClr val="dk1"/>
                </a:solidFill>
                <a:latin typeface="等线"/>
              </a:rPr>
              <a:t>）。 这里 </a:t>
            </a:r>
            <a:r>
              <a:rPr b="0" lang="en-US" sz="2400" spc="-1" strike="noStrike">
                <a:solidFill>
                  <a:schemeClr val="dk1"/>
                </a:solidFill>
                <a:latin typeface="等线"/>
              </a:rPr>
              <a:t>argc </a:t>
            </a:r>
            <a:r>
              <a:rPr b="0" lang="zh-CN" sz="2400" spc="-1" strike="noStrike">
                <a:solidFill>
                  <a:schemeClr val="dk1"/>
                </a:solidFill>
                <a:latin typeface="等线"/>
              </a:rPr>
              <a:t>是 </a:t>
            </a:r>
            <a:r>
              <a:rPr b="0" lang="en-US" sz="2400" spc="-1" strike="noStrike">
                <a:solidFill>
                  <a:schemeClr val="dk1"/>
                </a:solidFill>
                <a:latin typeface="等线"/>
              </a:rPr>
              <a:t>2</a:t>
            </a:r>
            <a:endParaRPr b="0" lang="en-US" sz="2400" spc="-1" strike="noStrike">
              <a:solidFill>
                <a:schemeClr val="dk1"/>
              </a:solidFill>
              <a:latin typeface="等线"/>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等线"/>
              </a:rPr>
              <a:t>$ touch a.txt</a:t>
            </a:r>
            <a:endParaRPr b="0" lang="en-US" sz="20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argv </a:t>
            </a:r>
            <a:r>
              <a:rPr b="0" lang="zh-CN" sz="2400" spc="-1" strike="noStrike">
                <a:solidFill>
                  <a:schemeClr val="dk1"/>
                </a:solidFill>
                <a:latin typeface="等线"/>
              </a:rPr>
              <a:t>是一个指向数组的指针，该数组包含字符串形式的参数。</a:t>
            </a:r>
            <a:endParaRPr b="0" lang="en-US" sz="2400" spc="-1" strike="noStrike">
              <a:solidFill>
                <a:schemeClr val="dk1"/>
              </a:solidFill>
              <a:latin typeface="等线"/>
            </a:endParaRPr>
          </a:p>
        </p:txBody>
      </p:sp>
      <p:sp>
        <p:nvSpPr>
          <p:cNvPr id="4" name="PlaceHolder 3"/>
          <p:cNvSpPr>
            <a:spLocks noGrp="1"/>
          </p:cNvSpPr>
          <p:nvPr>
            <p:ph type="sldNum" idx="10"/>
          </p:nvPr>
        </p:nvSpPr>
        <p:spPr/>
        <p:txBody>
          <a:bodyPr/>
          <a:p>
            <a:fld id="{BD5D403B-DC6C-49C6-9798-2F4DFB3D573B}"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C </a:t>
            </a:r>
            <a:r>
              <a:rPr b="1" lang="zh-CN" sz="4400" spc="-1" strike="noStrike">
                <a:solidFill>
                  <a:schemeClr val="dk1"/>
                </a:solidFill>
                <a:latin typeface="等线 Light"/>
              </a:rPr>
              <a:t>基本变量类型</a:t>
            </a:r>
            <a:endParaRPr b="0" lang="en-US" sz="4400" spc="-1" strike="noStrike">
              <a:solidFill>
                <a:schemeClr val="dk1"/>
              </a:solidFill>
              <a:latin typeface="等线"/>
            </a:endParaRPr>
          </a:p>
        </p:txBody>
      </p:sp>
      <p:sp>
        <p:nvSpPr>
          <p:cNvPr id="271" name="PlaceHolder 2"/>
          <p:cNvSpPr>
            <a:spLocks noGrp="1"/>
          </p:cNvSpPr>
          <p:nvPr>
            <p:ph/>
          </p:nvPr>
        </p:nvSpPr>
        <p:spPr>
          <a:xfrm>
            <a:off x="838080" y="1825560"/>
            <a:ext cx="10992960" cy="11635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必须声明变量的类型</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强变量类型</a:t>
            </a:r>
            <a:r>
              <a:rPr b="0" lang="en-US" sz="2400" spc="-1" strike="noStrike">
                <a:solidFill>
                  <a:schemeClr val="dk1"/>
                </a:solidFill>
                <a:latin typeface="等线"/>
              </a:rPr>
              <a:t>——类型不能更改。 例如</a:t>
            </a:r>
            <a:r>
              <a:rPr b="0" lang="en-US" sz="2400" spc="-1" strike="noStrike">
                <a:solidFill>
                  <a:schemeClr val="dk1"/>
                </a:solidFill>
                <a:latin typeface="等线"/>
              </a:rPr>
              <a:t>. int var = 2;</a:t>
            </a:r>
            <a:endParaRPr b="0" lang="en-US" sz="2400" spc="-1" strike="noStrike">
              <a:solidFill>
                <a:schemeClr val="dk1"/>
              </a:solidFill>
              <a:latin typeface="等线"/>
            </a:endParaRPr>
          </a:p>
        </p:txBody>
      </p:sp>
      <p:sp>
        <p:nvSpPr>
          <p:cNvPr id="272" name="内容占位符 4"/>
          <p:cNvSpPr/>
          <p:nvPr/>
        </p:nvSpPr>
        <p:spPr>
          <a:xfrm>
            <a:off x="2620080" y="2989440"/>
            <a:ext cx="5563800" cy="3187080"/>
          </a:xfrm>
          <a:prstGeom prst="rect">
            <a:avLst/>
          </a:prstGeom>
          <a:noFill/>
          <a:ln w="0">
            <a:noFill/>
          </a:ln>
        </p:spPr>
        <p:style>
          <a:lnRef idx="0"/>
          <a:fillRef idx="0"/>
          <a:effectRef idx="0"/>
          <a:fontRef idx="minor"/>
        </p:style>
        <p:txBody>
          <a:bodyPr anchor="t">
            <a:normAutofit fontScale="56058"/>
          </a:bodyPr>
          <a:p>
            <a:pPr defTabSz="914400">
              <a:lnSpc>
                <a:spcPct val="90000"/>
              </a:lnSpc>
              <a:spcBef>
                <a:spcPts val="1001"/>
              </a:spcBef>
              <a:tabLst>
                <a:tab algn="l" pos="0"/>
              </a:tabLst>
            </a:pPr>
            <a:r>
              <a:rPr b="0" lang="en-US" sz="2800" spc="-1" strike="noStrike">
                <a:solidFill>
                  <a:schemeClr val="dk1"/>
                </a:solidFill>
                <a:latin typeface="等线"/>
              </a:rPr>
              <a:t>	</a:t>
            </a:r>
            <a:r>
              <a:rPr b="0" lang="en-US" sz="2800" spc="-1" strike="noStrike">
                <a:solidFill>
                  <a:schemeClr val="dk1"/>
                </a:solidFill>
                <a:latin typeface="等线"/>
              </a:rPr>
              <a:t>	</a:t>
            </a:r>
            <a:r>
              <a:rPr b="0" lang="zh-CN" sz="2800" spc="-1" strike="noStrike">
                <a:solidFill>
                  <a:schemeClr val="dk1"/>
                </a:solidFill>
                <a:latin typeface="等线"/>
              </a:rPr>
              <a:t>描述</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8</a:t>
            </a:r>
            <a:r>
              <a:rPr b="0" lang="zh-CN" sz="2800" spc="-1" strike="noStrike">
                <a:solidFill>
                  <a:schemeClr val="dk1"/>
                </a:solidFill>
                <a:latin typeface="等线"/>
              </a:rPr>
              <a:t>位，</a:t>
            </a:r>
            <a:r>
              <a:rPr b="0" lang="en-US" sz="2800" spc="-1" strike="noStrike">
                <a:solidFill>
                  <a:schemeClr val="dk1"/>
                </a:solidFill>
                <a:latin typeface="等线"/>
              </a:rPr>
              <a:t>ASCII</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zh-CN" sz="2800" spc="-1" strike="noStrike">
                <a:solidFill>
                  <a:schemeClr val="dk1"/>
                </a:solidFill>
                <a:latin typeface="等线"/>
              </a:rPr>
              <a:t>整数值（正、负、</a:t>
            </a:r>
            <a:r>
              <a:rPr b="0" lang="en-US" sz="2800" spc="-1" strike="noStrike">
                <a:solidFill>
                  <a:schemeClr val="dk1"/>
                </a:solidFill>
                <a:latin typeface="等线"/>
              </a:rPr>
              <a:t>0</a:t>
            </a:r>
            <a:r>
              <a:rPr b="0" lang="zh-CN" sz="2800" spc="-1" strike="noStrike">
                <a:solidFill>
                  <a:schemeClr val="dk1"/>
                </a:solidFill>
                <a:latin typeface="等线"/>
              </a:rPr>
              <a:t>），</a:t>
            </a:r>
            <a:r>
              <a:rPr b="0" lang="en-US" sz="2800" spc="-1" strike="noStrike">
                <a:solidFill>
                  <a:schemeClr val="dk1"/>
                </a:solidFill>
                <a:latin typeface="等线"/>
              </a:rPr>
              <a:t>&gt;= 16 </a:t>
            </a:r>
            <a:r>
              <a:rPr b="0" lang="zh-CN" sz="2800" spc="-1" strike="noStrike">
                <a:solidFill>
                  <a:schemeClr val="dk1"/>
                </a:solidFill>
                <a:latin typeface="等线"/>
              </a:rPr>
              <a:t>位，一般为</a:t>
            </a:r>
            <a:r>
              <a:rPr b="0" lang="en-US" sz="2800" spc="-1" strike="noStrike">
                <a:solidFill>
                  <a:schemeClr val="dk1"/>
                </a:solidFill>
                <a:latin typeface="等线"/>
              </a:rPr>
              <a:t>32</a:t>
            </a:r>
            <a:r>
              <a:rPr b="0" lang="zh-CN" sz="2800" spc="-1" strike="noStrike">
                <a:solidFill>
                  <a:schemeClr val="dk1"/>
                </a:solidFill>
                <a:latin typeface="等线"/>
              </a:rPr>
              <a:t>位</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zh-CN" sz="2800" spc="-1" strike="noStrike">
                <a:solidFill>
                  <a:schemeClr val="dk1"/>
                </a:solidFill>
                <a:latin typeface="等线"/>
              </a:rPr>
              <a:t>整数值（正、</a:t>
            </a:r>
            <a:r>
              <a:rPr b="0" lang="en-US" sz="2800" spc="-1" strike="noStrike">
                <a:solidFill>
                  <a:schemeClr val="dk1"/>
                </a:solidFill>
                <a:latin typeface="等线"/>
              </a:rPr>
              <a:t>0</a:t>
            </a:r>
            <a:r>
              <a:rPr b="0" lang="zh-CN" sz="2800" spc="-1" strike="noStrike">
                <a:solidFill>
                  <a:schemeClr val="dk1"/>
                </a:solidFill>
                <a:latin typeface="等线"/>
              </a:rPr>
              <a:t>）</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zh-CN" sz="2800" spc="-1" strike="noStrike">
                <a:solidFill>
                  <a:schemeClr val="dk1"/>
                </a:solidFill>
                <a:latin typeface="等线"/>
              </a:rPr>
              <a:t>整数值（正、负、</a:t>
            </a:r>
            <a:r>
              <a:rPr b="0" lang="en-US" sz="2800" spc="-1" strike="noStrike">
                <a:solidFill>
                  <a:schemeClr val="dk1"/>
                </a:solidFill>
                <a:latin typeface="等线"/>
              </a:rPr>
              <a:t>0</a:t>
            </a:r>
            <a:r>
              <a:rPr b="0" lang="zh-CN" sz="2800" spc="-1" strike="noStrike">
                <a:solidFill>
                  <a:schemeClr val="dk1"/>
                </a:solidFill>
                <a:latin typeface="等线"/>
              </a:rPr>
              <a:t>），</a:t>
            </a:r>
            <a:r>
              <a:rPr b="0" lang="en-US" sz="2800" spc="-1" strike="noStrike">
                <a:solidFill>
                  <a:schemeClr val="dk1"/>
                </a:solidFill>
                <a:latin typeface="等线"/>
              </a:rPr>
              <a:t>&gt;= 16 </a:t>
            </a:r>
            <a:r>
              <a:rPr b="0" lang="zh-CN" sz="2800" spc="-1" strike="noStrike">
                <a:solidFill>
                  <a:schemeClr val="dk1"/>
                </a:solidFill>
                <a:latin typeface="等线"/>
              </a:rPr>
              <a:t>位，一般为</a:t>
            </a:r>
            <a:r>
              <a:rPr b="0" lang="en-US" sz="2800" spc="-1" strike="noStrike">
                <a:solidFill>
                  <a:schemeClr val="dk1"/>
                </a:solidFill>
                <a:latin typeface="等线"/>
              </a:rPr>
              <a:t>16</a:t>
            </a:r>
            <a:r>
              <a:rPr b="0" lang="zh-CN" sz="2800" spc="-1" strike="noStrike">
                <a:solidFill>
                  <a:schemeClr val="dk1"/>
                </a:solidFill>
                <a:latin typeface="等线"/>
              </a:rPr>
              <a:t>位</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zh-CN" sz="2800" spc="-1" strike="noStrike">
                <a:solidFill>
                  <a:schemeClr val="dk1"/>
                </a:solidFill>
                <a:latin typeface="等线"/>
              </a:rPr>
              <a:t>整数值（正、负、</a:t>
            </a:r>
            <a:r>
              <a:rPr b="0" lang="en-US" sz="2800" spc="-1" strike="noStrike">
                <a:solidFill>
                  <a:schemeClr val="dk1"/>
                </a:solidFill>
                <a:latin typeface="等线"/>
              </a:rPr>
              <a:t>0</a:t>
            </a:r>
            <a:r>
              <a:rPr b="0" lang="zh-CN" sz="2800" spc="-1" strike="noStrike">
                <a:solidFill>
                  <a:schemeClr val="dk1"/>
                </a:solidFill>
                <a:latin typeface="等线"/>
              </a:rPr>
              <a:t>），</a:t>
            </a:r>
            <a:r>
              <a:rPr b="0" lang="en-US" sz="2800" spc="-1" strike="noStrike">
                <a:solidFill>
                  <a:schemeClr val="dk1"/>
                </a:solidFill>
                <a:latin typeface="等线"/>
              </a:rPr>
              <a:t>&gt;= 32 </a:t>
            </a:r>
            <a:r>
              <a:rPr b="0" lang="zh-CN" sz="2800" spc="-1" strike="noStrike">
                <a:solidFill>
                  <a:schemeClr val="dk1"/>
                </a:solidFill>
                <a:latin typeface="等线"/>
              </a:rPr>
              <a:t>位，一般为</a:t>
            </a:r>
            <a:r>
              <a:rPr b="0" lang="en-US" sz="2800" spc="-1" strike="noStrike">
                <a:solidFill>
                  <a:schemeClr val="dk1"/>
                </a:solidFill>
                <a:latin typeface="等线"/>
              </a:rPr>
              <a:t>32</a:t>
            </a:r>
            <a:r>
              <a:rPr b="0" lang="zh-CN" sz="2800" spc="-1" strike="noStrike">
                <a:solidFill>
                  <a:schemeClr val="dk1"/>
                </a:solidFill>
                <a:latin typeface="等线"/>
              </a:rPr>
              <a:t>位</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zh-CN" sz="2800" spc="-1" strike="noStrike">
                <a:solidFill>
                  <a:schemeClr val="dk1"/>
                </a:solidFill>
                <a:latin typeface="等线"/>
              </a:rPr>
              <a:t>整数值（正、负、</a:t>
            </a:r>
            <a:r>
              <a:rPr b="0" lang="en-US" sz="2800" spc="-1" strike="noStrike">
                <a:solidFill>
                  <a:schemeClr val="dk1"/>
                </a:solidFill>
                <a:latin typeface="等线"/>
              </a:rPr>
              <a:t>0</a:t>
            </a:r>
            <a:r>
              <a:rPr b="0" lang="zh-CN" sz="2800" spc="-1" strike="noStrike">
                <a:solidFill>
                  <a:schemeClr val="dk1"/>
                </a:solidFill>
                <a:latin typeface="等线"/>
              </a:rPr>
              <a:t>），</a:t>
            </a:r>
            <a:r>
              <a:rPr b="0" lang="en-US" sz="2800" spc="-1" strike="noStrike">
                <a:solidFill>
                  <a:schemeClr val="dk1"/>
                </a:solidFill>
                <a:latin typeface="等线"/>
              </a:rPr>
              <a:t>&gt;= 32 </a:t>
            </a:r>
            <a:r>
              <a:rPr b="0" lang="zh-CN" sz="2800" spc="-1" strike="noStrike">
                <a:solidFill>
                  <a:schemeClr val="dk1"/>
                </a:solidFill>
                <a:latin typeface="等线"/>
              </a:rPr>
              <a:t>位，一般为</a:t>
            </a:r>
            <a:r>
              <a:rPr b="0" lang="en-US" sz="2800" spc="-1" strike="noStrike">
                <a:solidFill>
                  <a:schemeClr val="dk1"/>
                </a:solidFill>
                <a:latin typeface="等线"/>
              </a:rPr>
              <a:t>64</a:t>
            </a:r>
            <a:r>
              <a:rPr b="0" lang="zh-CN" sz="2800" spc="-1" strike="noStrike">
                <a:solidFill>
                  <a:schemeClr val="dk1"/>
                </a:solidFill>
                <a:latin typeface="等线"/>
              </a:rPr>
              <a:t>位</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zh-CN" sz="2800" spc="-1" strike="noStrike">
                <a:solidFill>
                  <a:schemeClr val="dk1"/>
                </a:solidFill>
                <a:latin typeface="等线"/>
              </a:rPr>
              <a:t>单精度浮点数，</a:t>
            </a:r>
            <a:r>
              <a:rPr b="0" lang="en-US" sz="2800" spc="-1" strike="noStrike">
                <a:solidFill>
                  <a:schemeClr val="dk1"/>
                </a:solidFill>
                <a:latin typeface="等线"/>
              </a:rPr>
              <a:t>32</a:t>
            </a:r>
            <a:r>
              <a:rPr b="0" lang="zh-CN" sz="2800" spc="-1" strike="noStrike">
                <a:solidFill>
                  <a:schemeClr val="dk1"/>
                </a:solidFill>
                <a:latin typeface="等线"/>
              </a:rPr>
              <a:t>位，</a:t>
            </a:r>
            <a:r>
              <a:rPr b="0" lang="en-US" sz="2800" spc="-1" strike="noStrike">
                <a:solidFill>
                  <a:schemeClr val="dk1"/>
                </a:solidFill>
                <a:latin typeface="等线"/>
              </a:rPr>
              <a:t>IEEE 754</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zh-CN" sz="2800" spc="-1" strike="noStrike">
                <a:solidFill>
                  <a:schemeClr val="dk1"/>
                </a:solidFill>
                <a:latin typeface="等线"/>
              </a:rPr>
              <a:t>双精度浮点数，</a:t>
            </a:r>
            <a:r>
              <a:rPr b="0" lang="en-US" sz="2800" spc="-1" strike="noStrike">
                <a:solidFill>
                  <a:schemeClr val="dk1"/>
                </a:solidFill>
                <a:latin typeface="等线"/>
              </a:rPr>
              <a:t>64</a:t>
            </a:r>
            <a:r>
              <a:rPr b="0" lang="zh-CN" sz="2800" spc="-1" strike="noStrike">
                <a:solidFill>
                  <a:schemeClr val="dk1"/>
                </a:solidFill>
                <a:latin typeface="等线"/>
              </a:rPr>
              <a:t>位，</a:t>
            </a:r>
            <a:r>
              <a:rPr b="0" lang="en-US" sz="2800" spc="-1" strike="noStrike">
                <a:solidFill>
                  <a:schemeClr val="dk1"/>
                </a:solidFill>
                <a:latin typeface="等线"/>
              </a:rPr>
              <a:t>IEEE 754</a:t>
            </a:r>
            <a:endParaRPr b="0" lang="en-US" sz="2800" spc="-1" strike="noStrike">
              <a:solidFill>
                <a:srgbClr val="000000"/>
              </a:solidFill>
              <a:latin typeface="Arial"/>
            </a:endParaRPr>
          </a:p>
        </p:txBody>
      </p:sp>
      <p:sp>
        <p:nvSpPr>
          <p:cNvPr id="273" name="内容占位符 4"/>
          <p:cNvSpPr/>
          <p:nvPr/>
        </p:nvSpPr>
        <p:spPr>
          <a:xfrm>
            <a:off x="8475840" y="2989440"/>
            <a:ext cx="3355200" cy="3187080"/>
          </a:xfrm>
          <a:prstGeom prst="rect">
            <a:avLst/>
          </a:prstGeom>
          <a:noFill/>
          <a:ln w="0">
            <a:noFill/>
          </a:ln>
        </p:spPr>
        <p:style>
          <a:lnRef idx="0"/>
          <a:fillRef idx="0"/>
          <a:effectRef idx="0"/>
          <a:fontRef idx="minor"/>
        </p:style>
        <p:txBody>
          <a:bodyPr anchor="t">
            <a:normAutofit fontScale="56058"/>
          </a:bodyPr>
          <a:p>
            <a:pPr defTabSz="914400">
              <a:lnSpc>
                <a:spcPct val="90000"/>
              </a:lnSpc>
              <a:spcBef>
                <a:spcPts val="1001"/>
              </a:spcBef>
              <a:tabLst>
                <a:tab algn="l" pos="0"/>
              </a:tabLst>
            </a:pPr>
            <a:r>
              <a:rPr b="0" lang="en-US" sz="2800" spc="-1" strike="noStrike">
                <a:solidFill>
                  <a:schemeClr val="dk1"/>
                </a:solidFill>
                <a:latin typeface="等线"/>
              </a:rPr>
              <a:t>	</a:t>
            </a:r>
            <a:r>
              <a:rPr b="0" lang="zh-CN" sz="2800" spc="-1" strike="noStrike">
                <a:solidFill>
                  <a:schemeClr val="dk1"/>
                </a:solidFill>
                <a:latin typeface="等线"/>
              </a:rPr>
              <a:t>例子</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a:t>
            </a:r>
            <a:r>
              <a:rPr b="0" lang="en-US" sz="2800" spc="-1" strike="noStrike">
                <a:solidFill>
                  <a:schemeClr val="dk1"/>
                </a:solidFill>
                <a:latin typeface="等线"/>
              </a:rPr>
              <a:t>a’, ‘A’, ‘\n’, 12</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0, 78, -217, 0x2E</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0, 6, 35102</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0, -8, 32767</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0, 78, -217, 301713123194</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31705192721092512</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0.0, 3.14, 6.02e3</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a:t>
            </a:r>
            <a:endParaRPr b="0" lang="en-US" sz="2800" spc="-1" strike="noStrike">
              <a:solidFill>
                <a:srgbClr val="000000"/>
              </a:solidFill>
              <a:latin typeface="Arial"/>
            </a:endParaRPr>
          </a:p>
        </p:txBody>
      </p:sp>
      <p:sp>
        <p:nvSpPr>
          <p:cNvPr id="274" name="内容占位符 4"/>
          <p:cNvSpPr/>
          <p:nvPr/>
        </p:nvSpPr>
        <p:spPr>
          <a:xfrm>
            <a:off x="838080" y="2989440"/>
            <a:ext cx="1781640" cy="3187080"/>
          </a:xfrm>
          <a:prstGeom prst="rect">
            <a:avLst/>
          </a:prstGeom>
          <a:noFill/>
          <a:ln w="0">
            <a:noFill/>
          </a:ln>
        </p:spPr>
        <p:style>
          <a:lnRef idx="0"/>
          <a:fillRef idx="0"/>
          <a:effectRef idx="0"/>
          <a:fontRef idx="minor"/>
        </p:style>
        <p:txBody>
          <a:bodyPr anchor="t">
            <a:normAutofit fontScale="49988"/>
          </a:bodyPr>
          <a:p>
            <a:pPr defTabSz="914400">
              <a:lnSpc>
                <a:spcPct val="90000"/>
              </a:lnSpc>
              <a:spcBef>
                <a:spcPts val="1001"/>
              </a:spcBef>
              <a:tabLst>
                <a:tab algn="l" pos="0"/>
              </a:tabLst>
            </a:pPr>
            <a:r>
              <a:rPr b="0" lang="en-US" sz="2800" spc="-1" strike="noStrike">
                <a:solidFill>
                  <a:schemeClr val="dk1"/>
                </a:solidFill>
                <a:latin typeface="等线"/>
              </a:rPr>
              <a:t>	</a:t>
            </a:r>
            <a:r>
              <a:rPr b="0" lang="zh-CN" sz="2800" spc="-1" strike="noStrike">
                <a:solidFill>
                  <a:schemeClr val="dk1"/>
                </a:solidFill>
                <a:latin typeface="等线"/>
              </a:rPr>
              <a:t>类型</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char</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int</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unsigned int</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short</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long</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long long</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float</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double</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etc.</a:t>
            </a:r>
            <a:endParaRPr b="0" lang="en-US" sz="2800" spc="-1" strike="noStrike">
              <a:solidFill>
                <a:srgbClr val="000000"/>
              </a:solidFill>
              <a:latin typeface="Arial"/>
            </a:endParaRPr>
          </a:p>
        </p:txBody>
      </p:sp>
      <p:sp>
        <p:nvSpPr>
          <p:cNvPr id="4" name="PlaceHolder 3"/>
          <p:cNvSpPr>
            <a:spLocks noGrp="1"/>
          </p:cNvSpPr>
          <p:nvPr>
            <p:ph type="sldNum" idx="10"/>
          </p:nvPr>
        </p:nvSpPr>
        <p:spPr/>
        <p:txBody>
          <a:bodyPr/>
          <a:p>
            <a:fld id="{32F6E1C5-94FC-4A53-A07E-E4D81EAA4D9A}"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zh-CN" sz="4400" spc="-1" strike="noStrike">
                <a:solidFill>
                  <a:schemeClr val="dk1"/>
                </a:solidFill>
                <a:latin typeface="等线 Light"/>
              </a:rPr>
              <a:t>类型的本质</a:t>
            </a:r>
            <a:endParaRPr b="0" lang="en-US" sz="4400" spc="-1" strike="noStrike">
              <a:solidFill>
                <a:schemeClr val="dk1"/>
              </a:solidFill>
              <a:latin typeface="等线"/>
            </a:endParaRPr>
          </a:p>
        </p:txBody>
      </p:sp>
      <p:sp>
        <p:nvSpPr>
          <p:cNvPr id="276"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类型的本质是对二进制串的不同理解方式</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计算机中本只有</a:t>
            </a:r>
            <a:r>
              <a:rPr b="0" lang="en-US" sz="2400" spc="-1" strike="noStrike">
                <a:solidFill>
                  <a:schemeClr val="dk1"/>
                </a:solidFill>
                <a:latin typeface="等线"/>
              </a:rPr>
              <a:t>0</a:t>
            </a:r>
            <a:r>
              <a:rPr b="0" lang="zh-CN" sz="2400" spc="-1" strike="noStrike">
                <a:solidFill>
                  <a:schemeClr val="dk1"/>
                </a:solidFill>
                <a:latin typeface="等线"/>
              </a:rPr>
              <a:t>和</a:t>
            </a:r>
            <a:r>
              <a:rPr b="0" lang="en-US" sz="2400" spc="-1" strike="noStrike">
                <a:solidFill>
                  <a:schemeClr val="dk1"/>
                </a:solidFill>
                <a:latin typeface="等线"/>
              </a:rPr>
              <a:t>1</a:t>
            </a:r>
            <a:r>
              <a:rPr b="0" lang="zh-CN" sz="2400" spc="-1" strike="noStrike">
                <a:solidFill>
                  <a:schemeClr val="dk1"/>
                </a:solidFill>
                <a:latin typeface="等线"/>
              </a:rPr>
              <a:t>，理解的方式多了，便成了数据类型</a:t>
            </a:r>
            <a:endParaRPr b="0" lang="en-US" sz="24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https://godbolt.org/z/bP1rbWTae</a:t>
            </a:r>
            <a:endParaRPr b="0" lang="en-US" sz="2800" spc="-1" strike="noStrike">
              <a:solidFill>
                <a:schemeClr val="dk1"/>
              </a:solidFill>
              <a:latin typeface="等线"/>
            </a:endParaRPr>
          </a:p>
        </p:txBody>
      </p:sp>
      <p:sp>
        <p:nvSpPr>
          <p:cNvPr id="4" name="PlaceHolder 3"/>
          <p:cNvSpPr>
            <a:spLocks noGrp="1"/>
          </p:cNvSpPr>
          <p:nvPr>
            <p:ph type="sldNum" idx="10"/>
          </p:nvPr>
        </p:nvSpPr>
        <p:spPr/>
        <p:txBody>
          <a:bodyPr/>
          <a:p>
            <a:fld id="{19E7ED2D-F6ED-4936-A705-7D02B00DDC24}"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Agenda</a:t>
            </a:r>
            <a:endParaRPr b="0" lang="en-US" sz="4400" spc="-1" strike="noStrike">
              <a:solidFill>
                <a:schemeClr val="dk1"/>
              </a:solidFill>
              <a:latin typeface="等线"/>
            </a:endParaRPr>
          </a:p>
        </p:txBody>
      </p:sp>
      <p:sp>
        <p:nvSpPr>
          <p:cNvPr id="278" name="PlaceHolder 2"/>
          <p:cNvSpPr>
            <a:spLocks noGrp="1"/>
          </p:cNvSpPr>
          <p:nvPr>
            <p:ph/>
          </p:nvPr>
        </p:nvSpPr>
        <p:spPr>
          <a:xfrm>
            <a:off x="824760" y="180000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如何科学地提问</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为什么学习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怎么学习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用什么写</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数制与码制</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语言基础语法</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solidFill>
                <a:latin typeface="等线"/>
              </a:rPr>
              <a:t>命令行工具</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VsCode </a:t>
            </a:r>
            <a:r>
              <a:rPr b="0" lang="zh-CN" sz="2800" spc="-1" strike="noStrike">
                <a:solidFill>
                  <a:schemeClr val="dk1">
                    <a:lumMod val="50000"/>
                    <a:lumOff val="50000"/>
                  </a:schemeClr>
                </a:solidFill>
                <a:latin typeface="等线"/>
              </a:rPr>
              <a:t>和 </a:t>
            </a:r>
            <a:r>
              <a:rPr b="0" lang="en-US" sz="2800" spc="-1" strike="noStrike">
                <a:solidFill>
                  <a:schemeClr val="dk1">
                    <a:lumMod val="50000"/>
                    <a:lumOff val="50000"/>
                  </a:schemeClr>
                </a:solidFill>
                <a:latin typeface="等线"/>
              </a:rPr>
              <a:t>Vim</a:t>
            </a:r>
            <a:endParaRPr b="0" lang="en-US" sz="28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p:txBody>
      </p:sp>
      <p:sp>
        <p:nvSpPr>
          <p:cNvPr id="4" name="PlaceHolder 3"/>
          <p:cNvSpPr>
            <a:spLocks noGrp="1"/>
          </p:cNvSpPr>
          <p:nvPr>
            <p:ph type="sldNum" idx="34"/>
          </p:nvPr>
        </p:nvSpPr>
        <p:spPr/>
        <p:txBody>
          <a:bodyPr/>
          <a:p>
            <a:fld id="{DA202BAB-9209-43E0-82A9-BAB202B7E97C}"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Agenda</a:t>
            </a:r>
            <a:endParaRPr b="0" lang="en-US" sz="4400" spc="-1" strike="noStrike">
              <a:solidFill>
                <a:schemeClr val="dk1"/>
              </a:solidFill>
              <a:latin typeface="等线"/>
            </a:endParaRPr>
          </a:p>
        </p:txBody>
      </p:sp>
      <p:sp>
        <p:nvSpPr>
          <p:cNvPr id="280"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如何科学地提问</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为什么学习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怎么学习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用什么写</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数制与码制</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语言基础语法</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命令行工具</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VsCode</a:t>
            </a:r>
            <a:r>
              <a:rPr b="0" lang="zh-CN" sz="2800" spc="-1" strike="noStrike">
                <a:solidFill>
                  <a:schemeClr val="dk1"/>
                </a:solidFill>
                <a:latin typeface="等线"/>
              </a:rPr>
              <a:t>和</a:t>
            </a:r>
            <a:r>
              <a:rPr b="0" lang="en-US" sz="2800" spc="-1" strike="noStrike">
                <a:solidFill>
                  <a:schemeClr val="dk1"/>
                </a:solidFill>
                <a:latin typeface="等线"/>
              </a:rPr>
              <a:t>vim</a:t>
            </a:r>
            <a:endParaRPr b="0" lang="en-US" sz="28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p:txBody>
      </p:sp>
      <p:sp>
        <p:nvSpPr>
          <p:cNvPr id="4" name="PlaceHolder 3"/>
          <p:cNvSpPr>
            <a:spLocks noGrp="1"/>
          </p:cNvSpPr>
          <p:nvPr>
            <p:ph type="sldNum" idx="37"/>
          </p:nvPr>
        </p:nvSpPr>
        <p:spPr/>
        <p:txBody>
          <a:bodyPr/>
          <a:p>
            <a:fld id="{98D24C76-7258-46A3-B1EB-36E0ABC6820C}"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title"/>
          </p:nvPr>
        </p:nvSpPr>
        <p:spPr>
          <a:xfrm>
            <a:off x="239400" y="119160"/>
            <a:ext cx="10515240" cy="1325160"/>
          </a:xfrm>
          <a:prstGeom prst="rect">
            <a:avLst/>
          </a:prstGeom>
          <a:noFill/>
          <a:ln w="0">
            <a:noFill/>
          </a:ln>
        </p:spPr>
        <p:txBody>
          <a:bodyPr lIns="0" rIns="0" tIns="0" bIns="0" anchor="ctr">
            <a:noAutofit/>
          </a:bodyPr>
          <a:p>
            <a:pPr indent="0">
              <a:buNone/>
            </a:pPr>
            <a:r>
              <a:rPr b="1" lang="zh-CN" sz="4400" spc="-1" strike="noStrike">
                <a:solidFill>
                  <a:schemeClr val="dk1"/>
                </a:solidFill>
                <a:latin typeface="等线"/>
              </a:rPr>
              <a:t>为什么要用命令行</a:t>
            </a:r>
            <a:endParaRPr b="1" lang="en-US" sz="4400" spc="-1" strike="noStrike">
              <a:solidFill>
                <a:schemeClr val="dk1"/>
              </a:solidFill>
              <a:latin typeface="等线"/>
            </a:endParaRPr>
          </a:p>
        </p:txBody>
      </p:sp>
      <p:sp>
        <p:nvSpPr>
          <p:cNvPr id="282" name=""/>
          <p:cNvSpPr txBox="1"/>
          <p:nvPr/>
        </p:nvSpPr>
        <p:spPr>
          <a:xfrm>
            <a:off x="0" y="2063520"/>
            <a:ext cx="12254760" cy="1473480"/>
          </a:xfrm>
          <a:prstGeom prst="rect">
            <a:avLst/>
          </a:prstGeom>
          <a:noFill/>
          <a:ln w="0">
            <a:noFill/>
          </a:ln>
        </p:spPr>
        <p:txBody>
          <a:bodyPr lIns="90000" rIns="90000" tIns="45000" bIns="45000" anchor="t">
            <a:noAutofit/>
          </a:bodyPr>
          <a:p>
            <a:r>
              <a:rPr b="0" lang="zh-CN" sz="2000" spc="-1" strike="noStrike">
                <a:solidFill>
                  <a:srgbClr val="000000"/>
                </a:solidFill>
                <a:latin typeface="Arial"/>
              </a:rPr>
              <a:t>作为计算机的直接操控者，</a:t>
            </a:r>
            <a:r>
              <a:rPr b="0" lang="en-US" sz="2000" spc="-1" strike="noStrike">
                <a:solidFill>
                  <a:srgbClr val="000000"/>
                </a:solidFill>
                <a:latin typeface="Arial"/>
              </a:rPr>
              <a:t>CLI </a:t>
            </a:r>
            <a:r>
              <a:rPr b="0" lang="zh-CN" sz="2000" spc="-1" strike="noStrike">
                <a:solidFill>
                  <a:srgbClr val="000000"/>
                </a:solidFill>
                <a:latin typeface="Arial"/>
              </a:rPr>
              <a:t>会给你提供更加直接的操作（想想修改系统某处的时候，你是会选择手忙脚乱的翻 </a:t>
            </a:r>
            <a:r>
              <a:rPr b="0" lang="en-US" sz="2000" spc="-1" strike="noStrike">
                <a:solidFill>
                  <a:srgbClr val="000000"/>
                </a:solidFill>
                <a:latin typeface="Arial"/>
              </a:rPr>
              <a:t>GUI,</a:t>
            </a:r>
            <a:r>
              <a:rPr b="0" lang="zh-CN" sz="2000" spc="-1" strike="noStrike">
                <a:solidFill>
                  <a:srgbClr val="000000"/>
                </a:solidFill>
                <a:latin typeface="Arial"/>
              </a:rPr>
              <a:t>还是几行命令解决？）</a:t>
            </a:r>
            <a:endParaRPr b="0" lang="en-US" sz="2000" spc="-1" strike="noStrike">
              <a:solidFill>
                <a:srgbClr val="000000"/>
              </a:solidFill>
              <a:latin typeface="Arial"/>
            </a:endParaRPr>
          </a:p>
          <a:p>
            <a:r>
              <a:rPr b="0" lang="zh-CN" sz="2000" spc="-1" strike="noStrike">
                <a:solidFill>
                  <a:srgbClr val="000000"/>
                </a:solidFill>
                <a:latin typeface="Arial"/>
              </a:rPr>
              <a:t>更何况，</a:t>
            </a:r>
            <a:r>
              <a:rPr b="0" lang="en-US" sz="2000" spc="-1" strike="noStrike">
                <a:solidFill>
                  <a:srgbClr val="000000"/>
                </a:solidFill>
                <a:latin typeface="Arial"/>
              </a:rPr>
              <a:t>CLI </a:t>
            </a:r>
            <a:r>
              <a:rPr b="0" lang="zh-CN" sz="2000" spc="-1" strike="noStrike">
                <a:solidFill>
                  <a:srgbClr val="000000"/>
                </a:solidFill>
                <a:latin typeface="Arial"/>
              </a:rPr>
              <a:t>其实更加方便。当你熟练使用，并且配置舒服后，你会喜欢上 </a:t>
            </a:r>
            <a:r>
              <a:rPr b="0" lang="en-US" sz="2000" spc="-1" strike="noStrike">
                <a:solidFill>
                  <a:srgbClr val="000000"/>
                </a:solidFill>
                <a:latin typeface="Arial"/>
              </a:rPr>
              <a:t>CLI </a:t>
            </a:r>
            <a:r>
              <a:rPr b="0" lang="zh-CN" sz="2000" spc="-1" strike="noStrike">
                <a:solidFill>
                  <a:srgbClr val="000000"/>
                </a:solidFill>
                <a:latin typeface="Arial"/>
              </a:rPr>
              <a:t>的。</a:t>
            </a:r>
            <a:endParaRPr b="0" lang="en-US" sz="2000" spc="-1" strike="noStrike">
              <a:solidFill>
                <a:srgbClr val="000000"/>
              </a:solidFill>
              <a:latin typeface="Arial"/>
            </a:endParaRPr>
          </a:p>
        </p:txBody>
      </p:sp>
      <p:sp>
        <p:nvSpPr>
          <p:cNvPr id="3" name="PlaceHolder 2"/>
          <p:cNvSpPr>
            <a:spLocks noGrp="1"/>
          </p:cNvSpPr>
          <p:nvPr>
            <p:ph type="sldNum" idx="37"/>
          </p:nvPr>
        </p:nvSpPr>
        <p:spPr/>
        <p:txBody>
          <a:bodyPr/>
          <a:p>
            <a:fld id="{7003E609-FA4D-4541-A019-DCDDD9182CBB}"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Git</a:t>
            </a:r>
            <a:endParaRPr b="0" lang="en-US" sz="4400" spc="-1" strike="noStrike">
              <a:solidFill>
                <a:schemeClr val="dk1"/>
              </a:solidFill>
              <a:latin typeface="等线"/>
            </a:endParaRPr>
          </a:p>
        </p:txBody>
      </p:sp>
      <p:sp>
        <p:nvSpPr>
          <p:cNvPr id="284"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Git</a:t>
            </a:r>
            <a:r>
              <a:rPr b="0" lang="zh-CN" sz="2800" spc="-1" strike="noStrike">
                <a:solidFill>
                  <a:schemeClr val="dk1"/>
                </a:solidFill>
                <a:latin typeface="等线"/>
              </a:rPr>
              <a:t>是分布式版本控制系统的一大代表</a:t>
            </a:r>
            <a:endParaRPr b="0" lang="en-US" sz="2800" spc="-1" strike="noStrike">
              <a:solidFill>
                <a:schemeClr val="dk1"/>
              </a:solidFill>
              <a:latin typeface="等线"/>
            </a:endParaRPr>
          </a:p>
        </p:txBody>
      </p:sp>
      <p:pic>
        <p:nvPicPr>
          <p:cNvPr id="285" name="图片 5" descr=""/>
          <p:cNvPicPr/>
          <p:nvPr/>
        </p:nvPicPr>
        <p:blipFill>
          <a:blip r:embed="rId1"/>
          <a:stretch/>
        </p:blipFill>
        <p:spPr>
          <a:xfrm>
            <a:off x="517320" y="3165840"/>
            <a:ext cx="3040200" cy="2597040"/>
          </a:xfrm>
          <a:prstGeom prst="rect">
            <a:avLst/>
          </a:prstGeom>
          <a:ln w="0">
            <a:noFill/>
          </a:ln>
        </p:spPr>
      </p:pic>
      <p:pic>
        <p:nvPicPr>
          <p:cNvPr id="286" name="图片 7" descr="图示&#10;&#10;描述已自动生成"/>
          <p:cNvPicPr/>
          <p:nvPr/>
        </p:nvPicPr>
        <p:blipFill>
          <a:blip r:embed="rId2"/>
          <a:stretch/>
        </p:blipFill>
        <p:spPr>
          <a:xfrm>
            <a:off x="4017960" y="3429000"/>
            <a:ext cx="4314600" cy="1757160"/>
          </a:xfrm>
          <a:prstGeom prst="rect">
            <a:avLst/>
          </a:prstGeom>
          <a:ln w="0">
            <a:noFill/>
          </a:ln>
        </p:spPr>
      </p:pic>
      <p:pic>
        <p:nvPicPr>
          <p:cNvPr id="287" name="图片 9" descr="图示&#10;&#10;描述已自动生成"/>
          <p:cNvPicPr/>
          <p:nvPr/>
        </p:nvPicPr>
        <p:blipFill>
          <a:blip r:embed="rId3"/>
          <a:stretch/>
        </p:blipFill>
        <p:spPr>
          <a:xfrm>
            <a:off x="8793000" y="3002400"/>
            <a:ext cx="2881440" cy="3450600"/>
          </a:xfrm>
          <a:prstGeom prst="rect">
            <a:avLst/>
          </a:prstGeom>
          <a:ln w="0">
            <a:noFill/>
          </a:ln>
        </p:spPr>
      </p:pic>
      <p:sp>
        <p:nvSpPr>
          <p:cNvPr id="288" name="内容占位符 4"/>
          <p:cNvSpPr/>
          <p:nvPr/>
        </p:nvSpPr>
        <p:spPr>
          <a:xfrm>
            <a:off x="517320" y="2458080"/>
            <a:ext cx="3040200" cy="595080"/>
          </a:xfrm>
          <a:prstGeom prst="rect">
            <a:avLst/>
          </a:prstGeom>
          <a:noFill/>
          <a:ln w="0">
            <a:noFill/>
          </a:ln>
        </p:spPr>
        <p:style>
          <a:lnRef idx="0"/>
          <a:fillRef idx="0"/>
          <a:effectRef idx="0"/>
          <a:fontRef idx="minor"/>
        </p:style>
        <p:txBody>
          <a:bodyPr anchor="t">
            <a:normAutofit fontScale="90336"/>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本地版本控制系统</a:t>
            </a:r>
            <a:endParaRPr b="0" lang="en-US" sz="2800" spc="-1" strike="noStrike">
              <a:solidFill>
                <a:srgbClr val="000000"/>
              </a:solidFill>
              <a:latin typeface="Arial"/>
            </a:endParaRPr>
          </a:p>
        </p:txBody>
      </p:sp>
      <p:sp>
        <p:nvSpPr>
          <p:cNvPr id="289" name="内容占位符 4"/>
          <p:cNvSpPr/>
          <p:nvPr/>
        </p:nvSpPr>
        <p:spPr>
          <a:xfrm>
            <a:off x="3879000" y="2454120"/>
            <a:ext cx="4107600" cy="595080"/>
          </a:xfrm>
          <a:prstGeom prst="rect">
            <a:avLst/>
          </a:prstGeom>
          <a:noFill/>
          <a:ln w="0">
            <a:noFill/>
          </a:ln>
        </p:spPr>
        <p:style>
          <a:lnRef idx="0"/>
          <a:fillRef idx="0"/>
          <a:effectRef idx="0"/>
          <a:fontRef idx="minor"/>
        </p:style>
        <p:txBody>
          <a:bodyPr anchor="t">
            <a:normAutofit/>
          </a:bodyPr>
          <a:p>
            <a:pPr marL="228600" indent="-228600" defTabSz="914400">
              <a:lnSpc>
                <a:spcPct val="90000"/>
              </a:lnSpc>
              <a:spcBef>
                <a:spcPts val="1001"/>
              </a:spcBef>
              <a:buClr>
                <a:srgbClr val="000000"/>
              </a:buClr>
              <a:buFont typeface="Arial"/>
              <a:buChar char="•"/>
            </a:pPr>
            <a:r>
              <a:rPr b="0" lang="zh-CN" sz="2400" spc="-1" strike="noStrike">
                <a:solidFill>
                  <a:schemeClr val="dk1"/>
                </a:solidFill>
                <a:latin typeface="等线"/>
              </a:rPr>
              <a:t>集中化的版本控制系统</a:t>
            </a:r>
            <a:endParaRPr b="0" lang="en-US" sz="2400" spc="-1" strike="noStrike">
              <a:solidFill>
                <a:srgbClr val="000000"/>
              </a:solidFill>
              <a:latin typeface="Arial"/>
            </a:endParaRPr>
          </a:p>
        </p:txBody>
      </p:sp>
      <p:sp>
        <p:nvSpPr>
          <p:cNvPr id="290" name="内容占位符 4"/>
          <p:cNvSpPr/>
          <p:nvPr/>
        </p:nvSpPr>
        <p:spPr>
          <a:xfrm>
            <a:off x="8793000" y="2451240"/>
            <a:ext cx="3235680" cy="595080"/>
          </a:xfrm>
          <a:prstGeom prst="rect">
            <a:avLst/>
          </a:prstGeom>
          <a:noFill/>
          <a:ln w="0">
            <a:noFill/>
          </a:ln>
        </p:spPr>
        <p:style>
          <a:lnRef idx="0"/>
          <a:fillRef idx="0"/>
          <a:effectRef idx="0"/>
          <a:fontRef idx="minor"/>
        </p:style>
        <p:txBody>
          <a:bodyPr anchor="t">
            <a:noAutofit/>
          </a:bodyPr>
          <a:p>
            <a:pPr marL="228600" indent="-228600" defTabSz="914400">
              <a:lnSpc>
                <a:spcPct val="90000"/>
              </a:lnSpc>
              <a:spcBef>
                <a:spcPts val="1001"/>
              </a:spcBef>
              <a:buClr>
                <a:srgbClr val="000000"/>
              </a:buClr>
              <a:buFont typeface="Arial"/>
              <a:buChar char="•"/>
            </a:pPr>
            <a:r>
              <a:rPr b="0" lang="zh-CN" sz="2400" spc="-1" strike="noStrike">
                <a:solidFill>
                  <a:schemeClr val="dk1"/>
                </a:solidFill>
                <a:latin typeface="等线"/>
              </a:rPr>
              <a:t>分布式版本控制系统</a:t>
            </a:r>
            <a:endParaRPr b="0" lang="en-US" sz="2400" spc="-1" strike="noStrike">
              <a:solidFill>
                <a:srgbClr val="000000"/>
              </a:solidFill>
              <a:latin typeface="Arial"/>
            </a:endParaRPr>
          </a:p>
        </p:txBody>
      </p:sp>
      <p:sp>
        <p:nvSpPr>
          <p:cNvPr id="4" name="PlaceHolder 3"/>
          <p:cNvSpPr>
            <a:spLocks noGrp="1"/>
          </p:cNvSpPr>
          <p:nvPr>
            <p:ph type="sldNum" idx="10"/>
          </p:nvPr>
        </p:nvSpPr>
        <p:spPr/>
        <p:txBody>
          <a:bodyPr/>
          <a:p>
            <a:fld id="{3DE596B8-001D-412F-B340-7A63EFBFC132}"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Git</a:t>
            </a:r>
            <a:r>
              <a:rPr b="1" lang="zh-CN" sz="4400" spc="-1" strike="noStrike">
                <a:solidFill>
                  <a:schemeClr val="dk1"/>
                </a:solidFill>
                <a:latin typeface="等线 Light"/>
              </a:rPr>
              <a:t>的命令行接口</a:t>
            </a:r>
            <a:endParaRPr b="0" lang="en-US" sz="4400" spc="-1" strike="noStrike">
              <a:solidFill>
                <a:schemeClr val="dk1"/>
              </a:solidFill>
              <a:latin typeface="等线"/>
            </a:endParaRPr>
          </a:p>
        </p:txBody>
      </p:sp>
      <p:sp>
        <p:nvSpPr>
          <p:cNvPr id="292"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fontScale="87480"/>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sudo apt install git</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git help &lt;command&gt;</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git init</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git status</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git add &lt;filename&gt;</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git commit</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git log</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git log --all --graph --decorate: </a:t>
            </a:r>
            <a:r>
              <a:rPr b="0" lang="zh-CN" sz="2800" spc="-1" strike="noStrike">
                <a:solidFill>
                  <a:schemeClr val="dk1"/>
                </a:solidFill>
                <a:latin typeface="等线"/>
              </a:rPr>
              <a:t>可视化历史记录（有向无环图）</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1" lang="en-US" sz="4400" spc="-1" strike="noStrike">
                <a:solidFill>
                  <a:schemeClr val="dk1"/>
                </a:solidFill>
                <a:latin typeface="等线"/>
              </a:rPr>
              <a:t>git clone &lt;url&gt;</a:t>
            </a:r>
            <a:endParaRPr b="0" lang="en-US" sz="44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p:txBody>
      </p:sp>
      <p:pic>
        <p:nvPicPr>
          <p:cNvPr id="293" name="图片 5" descr=""/>
          <p:cNvPicPr/>
          <p:nvPr/>
        </p:nvPicPr>
        <p:blipFill>
          <a:blip r:embed="rId1"/>
          <a:stretch/>
        </p:blipFill>
        <p:spPr>
          <a:xfrm>
            <a:off x="7699680" y="1825560"/>
            <a:ext cx="3467160" cy="3623400"/>
          </a:xfrm>
          <a:prstGeom prst="rect">
            <a:avLst/>
          </a:prstGeom>
          <a:ln w="0">
            <a:noFill/>
          </a:ln>
        </p:spPr>
      </p:pic>
      <p:sp>
        <p:nvSpPr>
          <p:cNvPr id="4" name="PlaceHolder 3"/>
          <p:cNvSpPr>
            <a:spLocks noGrp="1"/>
          </p:cNvSpPr>
          <p:nvPr>
            <p:ph type="sldNum" idx="10"/>
          </p:nvPr>
        </p:nvSpPr>
        <p:spPr/>
        <p:txBody>
          <a:bodyPr/>
          <a:p>
            <a:fld id="{A2B12419-0ECB-40CA-A886-4DB6BE3372BB}" type="slidenum">
              <a:t>39</a:t>
            </a:fld>
          </a:p>
        </p:txBody>
      </p:sp>
    </p:spTree>
  </p:cSld>
  <mc:AlternateContent>
    <mc:Choice Requires="p14">
      <p:transition spd="slow" p14:dur="2000"/>
    </mc:Choice>
    <mc:Fallback>
      <p:transition spd="slow"/>
    </mc:Fallback>
  </mc:AlternateContent>
  <p:timing>
    <p:tnLst>
      <p:par>
        <p:cTn id="157" dur="indefinite" restart="never" nodeType="tmRoot">
          <p:childTnLst>
            <p:seq>
              <p:cTn id="158" dur="indefinite" nodeType="mainSeq">
                <p:childTnLst>
                  <p:par>
                    <p:cTn id="159" fill="hold">
                      <p:stCondLst>
                        <p:cond delay="indefinite"/>
                      </p:stCondLst>
                      <p:childTnLst>
                        <p:par>
                          <p:cTn id="160" fill="hold">
                            <p:stCondLst>
                              <p:cond delay="0"/>
                            </p:stCondLst>
                            <p:childTnLst>
                              <p:par>
                                <p:cTn id="161" nodeType="clickEffect" fill="hold" presetClass="entr" presetID="1">
                                  <p:stCondLst>
                                    <p:cond delay="0"/>
                                  </p:stCondLst>
                                  <p:childTnLst>
                                    <p:set>
                                      <p:cBhvr>
                                        <p:cTn id="162"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zh-CN" sz="4400" spc="-1" strike="noStrike">
                <a:solidFill>
                  <a:schemeClr val="dk1"/>
                </a:solidFill>
                <a:latin typeface="等线 Light"/>
              </a:rPr>
              <a:t>提问也有教程？</a:t>
            </a:r>
            <a:endParaRPr b="0" lang="en-US" sz="4400" spc="-1" strike="noStrike">
              <a:solidFill>
                <a:schemeClr val="dk1"/>
              </a:solidFill>
              <a:latin typeface="等线"/>
            </a:endParaRPr>
          </a:p>
        </p:txBody>
      </p:sp>
      <p:sp>
        <p:nvSpPr>
          <p:cNvPr id="146"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tabLst>
                <a:tab algn="l" pos="0"/>
              </a:tabLst>
            </a:pPr>
            <a:r>
              <a:rPr b="0" lang="en-US" sz="2000" spc="-1" strike="noStrike">
                <a:solidFill>
                  <a:schemeClr val="dk1"/>
                </a:solidFill>
                <a:latin typeface="等线"/>
              </a:rPr>
              <a:t>[Stop-Ask-Questions-The-Stupid-Ways]</a:t>
            </a:r>
            <a:r>
              <a:rPr b="0" lang="en-US" sz="2000" spc="-1" strike="noStrike" u="sng">
                <a:solidFill>
                  <a:schemeClr val="dk1"/>
                </a:solidFill>
                <a:uFillTx/>
                <a:latin typeface="等线"/>
                <a:hlinkClick r:id="rId1"/>
              </a:rPr>
              <a:t> </a:t>
            </a:r>
            <a:r>
              <a:rPr b="0" lang="en-US" sz="2000" spc="-1" strike="noStrike">
                <a:solidFill>
                  <a:schemeClr val="dk1"/>
                </a:solidFill>
                <a:latin typeface="等线"/>
              </a:rPr>
              <a:t>Stop-Ask-Questions-The-Stupid-Ways/README.md at master · tangx/Stop-Ask-Questions-The-Stupid-Ways (github.com)</a:t>
            </a:r>
            <a:endParaRPr b="0" lang="en-US" sz="2000" spc="-1" strike="noStrike">
              <a:solidFill>
                <a:schemeClr val="dk1"/>
              </a:solidFill>
              <a:latin typeface="等线"/>
            </a:endParaRPr>
          </a:p>
          <a:p>
            <a:pPr indent="0" defTabSz="914400">
              <a:lnSpc>
                <a:spcPct val="90000"/>
              </a:lnSpc>
              <a:spcBef>
                <a:spcPts val="1001"/>
              </a:spcBef>
              <a:buNone/>
              <a:tabLst>
                <a:tab algn="l" pos="0"/>
              </a:tabLst>
            </a:pPr>
            <a:endParaRPr b="0" lang="en-US" sz="2000" spc="-1" strike="noStrike">
              <a:solidFill>
                <a:schemeClr val="dk1"/>
              </a:solidFill>
              <a:latin typeface="等线"/>
            </a:endParaRPr>
          </a:p>
          <a:p>
            <a:pPr indent="0" defTabSz="914400">
              <a:lnSpc>
                <a:spcPct val="90000"/>
              </a:lnSpc>
              <a:spcBef>
                <a:spcPts val="1001"/>
              </a:spcBef>
              <a:buNone/>
              <a:tabLst>
                <a:tab algn="l" pos="0"/>
              </a:tabLst>
            </a:pPr>
            <a:endParaRPr b="0" lang="en-US" sz="2000" spc="-1" strike="noStrike">
              <a:solidFill>
                <a:schemeClr val="dk1"/>
              </a:solidFill>
              <a:latin typeface="等线"/>
            </a:endParaRPr>
          </a:p>
          <a:p>
            <a:pPr marL="228600" indent="-228600" defTabSz="914400">
              <a:lnSpc>
                <a:spcPct val="90000"/>
              </a:lnSpc>
              <a:spcBef>
                <a:spcPts val="1001"/>
              </a:spcBef>
              <a:buClr>
                <a:srgbClr val="000000"/>
              </a:buClr>
              <a:buFont typeface="Arial"/>
              <a:buChar char="•"/>
              <a:tabLst>
                <a:tab algn="l" pos="0"/>
              </a:tabLst>
            </a:pPr>
            <a:r>
              <a:rPr b="0" lang="en-US" sz="2000" spc="-1" strike="noStrike">
                <a:solidFill>
                  <a:schemeClr val="dk1"/>
                </a:solidFill>
                <a:latin typeface="等线"/>
              </a:rPr>
              <a:t>[How To Ask Questions The Smart Way]</a:t>
            </a:r>
            <a:r>
              <a:rPr b="0" lang="en-US" sz="2000" spc="-1" strike="noStrike" u="sng">
                <a:solidFill>
                  <a:schemeClr val="dk1"/>
                </a:solidFill>
                <a:uFillTx/>
                <a:latin typeface="等线"/>
                <a:hlinkClick r:id="rId2"/>
              </a:rPr>
              <a:t> </a:t>
            </a:r>
            <a:r>
              <a:rPr b="0" lang="en-US" sz="2000" spc="-1" strike="noStrike">
                <a:solidFill>
                  <a:schemeClr val="dk1"/>
                </a:solidFill>
                <a:latin typeface="等线"/>
              </a:rPr>
              <a:t>How-To-Ask-Questions-The-Smart-Way/README-zh_CN.md at main · ryanhanwu/How-To-Ask-Questions-The-Smart-Way (github.com)</a:t>
            </a:r>
            <a:endParaRPr b="0" lang="en-US" sz="2000" spc="-1" strike="noStrike">
              <a:solidFill>
                <a:schemeClr val="dk1"/>
              </a:solidFill>
              <a:latin typeface="等线"/>
            </a:endParaRPr>
          </a:p>
          <a:p>
            <a:pPr indent="0" defTabSz="914400">
              <a:lnSpc>
                <a:spcPct val="90000"/>
              </a:lnSpc>
              <a:spcBef>
                <a:spcPts val="1001"/>
              </a:spcBef>
              <a:buNone/>
              <a:tabLst>
                <a:tab algn="l" pos="0"/>
              </a:tabLst>
            </a:pPr>
            <a:endParaRPr b="0" lang="en-US" sz="2000" spc="-1" strike="noStrike">
              <a:solidFill>
                <a:schemeClr val="dk1"/>
              </a:solidFill>
              <a:latin typeface="等线"/>
            </a:endParaRPr>
          </a:p>
          <a:p>
            <a:pPr indent="0" defTabSz="914400">
              <a:lnSpc>
                <a:spcPct val="90000"/>
              </a:lnSpc>
              <a:spcBef>
                <a:spcPts val="1001"/>
              </a:spcBef>
              <a:buNone/>
              <a:tabLst>
                <a:tab algn="l" pos="0"/>
              </a:tabLst>
            </a:pPr>
            <a:endParaRPr b="0" lang="en-US" sz="2000" spc="-1" strike="noStrike">
              <a:solidFill>
                <a:schemeClr val="dk1"/>
              </a:solidFill>
              <a:latin typeface="等线"/>
            </a:endParaRPr>
          </a:p>
          <a:p>
            <a:pPr marL="228600" indent="-228600" defTabSz="914400">
              <a:lnSpc>
                <a:spcPct val="90000"/>
              </a:lnSpc>
              <a:spcBef>
                <a:spcPts val="1001"/>
              </a:spcBef>
              <a:buClr>
                <a:srgbClr val="000000"/>
              </a:buClr>
              <a:buFont typeface="Arial"/>
              <a:buChar char="•"/>
              <a:tabLst>
                <a:tab algn="l" pos="0"/>
              </a:tabLst>
            </a:pPr>
            <a:r>
              <a:rPr b="0" lang="en-US" sz="2000" spc="-1" strike="noStrike">
                <a:solidFill>
                  <a:schemeClr val="dk1"/>
                </a:solidFill>
                <a:latin typeface="等线"/>
              </a:rPr>
              <a:t>[</a:t>
            </a:r>
            <a:r>
              <a:rPr b="0" lang="zh-CN" sz="2000" spc="-1" strike="noStrike">
                <a:solidFill>
                  <a:schemeClr val="dk1"/>
                </a:solidFill>
                <a:latin typeface="等线"/>
              </a:rPr>
              <a:t>可供参考的提问模板</a:t>
            </a:r>
            <a:r>
              <a:rPr b="0" lang="en-US" sz="2000" spc="-1" strike="noStrike">
                <a:solidFill>
                  <a:schemeClr val="dk1"/>
                </a:solidFill>
                <a:latin typeface="等线"/>
              </a:rPr>
              <a:t>] https://ysyx.oscc.cc/docs/2205/misc/ask.html</a:t>
            </a:r>
            <a:endParaRPr b="0" lang="en-US" sz="2000" spc="-1" strike="noStrike">
              <a:solidFill>
                <a:schemeClr val="dk1"/>
              </a:solidFill>
              <a:latin typeface="等线"/>
            </a:endParaRPr>
          </a:p>
        </p:txBody>
      </p:sp>
      <p:sp>
        <p:nvSpPr>
          <p:cNvPr id="4" name="PlaceHolder 3"/>
          <p:cNvSpPr>
            <a:spLocks noGrp="1"/>
          </p:cNvSpPr>
          <p:nvPr>
            <p:ph type="sldNum" idx="10"/>
          </p:nvPr>
        </p:nvSpPr>
        <p:spPr/>
        <p:txBody>
          <a:bodyPr/>
          <a:p>
            <a:fld id="{E4EB7899-DD39-4739-BEAE-7B7039CB150E}" type="slidenum">
              <a:t>4</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zh-CN" sz="4400" spc="-1" strike="noStrike">
                <a:solidFill>
                  <a:schemeClr val="dk1"/>
                </a:solidFill>
                <a:latin typeface="等线 Light"/>
              </a:rPr>
              <a:t>怎么学</a:t>
            </a:r>
            <a:r>
              <a:rPr b="1" lang="en-US" sz="4400" spc="-1" strike="noStrike">
                <a:solidFill>
                  <a:schemeClr val="dk1"/>
                </a:solidFill>
                <a:latin typeface="等线 Light"/>
              </a:rPr>
              <a:t>git</a:t>
            </a:r>
            <a:endParaRPr b="0" lang="en-US" sz="4400" spc="-1" strike="noStrike">
              <a:solidFill>
                <a:schemeClr val="dk1"/>
              </a:solidFill>
              <a:latin typeface="等线"/>
            </a:endParaRPr>
          </a:p>
        </p:txBody>
      </p:sp>
      <p:sp>
        <p:nvSpPr>
          <p:cNvPr id="295"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自己动手实操</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Learn Git Branching https://learngitbranching.js.org/ </a:t>
            </a:r>
            <a:r>
              <a:rPr b="0" lang="zh-CN" sz="2400" spc="-1" strike="noStrike">
                <a:solidFill>
                  <a:schemeClr val="dk1"/>
                </a:solidFill>
                <a:latin typeface="等线"/>
              </a:rPr>
              <a:t>（没有项目也能实操）</a:t>
            </a:r>
            <a:endParaRPr b="0" lang="en-US" sz="2400" spc="-1" strike="noStrike">
              <a:solidFill>
                <a:schemeClr val="dk1"/>
              </a:solidFill>
              <a:latin typeface="等线"/>
            </a:endParaRPr>
          </a:p>
          <a:p>
            <a:pPr indent="0" defTabSz="914400">
              <a:lnSpc>
                <a:spcPct val="90000"/>
              </a:lnSpc>
              <a:spcBef>
                <a:spcPts val="499"/>
              </a:spcBef>
              <a:buNone/>
            </a:pPr>
            <a:endParaRPr b="0" lang="en-US" sz="2400" spc="-1" strike="noStrike">
              <a:solidFill>
                <a:schemeClr val="dk1"/>
              </a:solidFill>
              <a:latin typeface="等线"/>
            </a:endParaRPr>
          </a:p>
          <a:p>
            <a:pPr indent="0" defTabSz="914400">
              <a:lnSpc>
                <a:spcPct val="90000"/>
              </a:lnSpc>
              <a:spcBef>
                <a:spcPts val="499"/>
              </a:spcBef>
              <a:buNone/>
            </a:pPr>
            <a:endParaRPr b="0" lang="en-US" sz="2400" spc="-1" strike="noStrike">
              <a:solidFill>
                <a:schemeClr val="dk1"/>
              </a:solidFill>
              <a:latin typeface="等线"/>
            </a:endParaRPr>
          </a:p>
          <a:p>
            <a:pPr indent="0" defTabSz="914400">
              <a:lnSpc>
                <a:spcPct val="90000"/>
              </a:lnSpc>
              <a:spcBef>
                <a:spcPts val="499"/>
              </a:spcBef>
              <a:buNone/>
            </a:pPr>
            <a:endParaRPr b="0" lang="en-US" sz="24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推荐书籍：</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Pro Git https://git-scm.com/book/en/v2</a:t>
            </a:r>
            <a:endParaRPr b="0" lang="en-US" sz="2400" spc="-1" strike="noStrike">
              <a:solidFill>
                <a:schemeClr val="dk1"/>
              </a:solidFill>
              <a:latin typeface="等线"/>
            </a:endParaRPr>
          </a:p>
          <a:p>
            <a:pPr indent="0" defTabSz="914400">
              <a:lnSpc>
                <a:spcPct val="90000"/>
              </a:lnSpc>
              <a:spcBef>
                <a:spcPts val="499"/>
              </a:spcBef>
              <a:buNone/>
            </a:pPr>
            <a:endParaRPr b="0" lang="en-US" sz="2400" spc="-1" strike="noStrike">
              <a:solidFill>
                <a:schemeClr val="dk1"/>
              </a:solidFill>
              <a:latin typeface="等线"/>
            </a:endParaRPr>
          </a:p>
        </p:txBody>
      </p:sp>
      <p:sp>
        <p:nvSpPr>
          <p:cNvPr id="4" name="PlaceHolder 3"/>
          <p:cNvSpPr>
            <a:spLocks noGrp="1"/>
          </p:cNvSpPr>
          <p:nvPr>
            <p:ph type="sldNum" idx="10"/>
          </p:nvPr>
        </p:nvSpPr>
        <p:spPr/>
        <p:txBody>
          <a:bodyPr/>
          <a:p>
            <a:fld id="{6BF2909B-5699-4966-B8FE-622D53696783}"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tar</a:t>
            </a:r>
            <a:endParaRPr b="0" lang="en-US" sz="4400" spc="-1" strike="noStrike">
              <a:solidFill>
                <a:schemeClr val="dk1"/>
              </a:solidFill>
              <a:latin typeface="等线"/>
            </a:endParaRPr>
          </a:p>
        </p:txBody>
      </p:sp>
      <p:sp>
        <p:nvSpPr>
          <p:cNvPr id="297" name="PlaceHolder 2"/>
          <p:cNvSpPr>
            <a:spLocks noGrp="1"/>
          </p:cNvSpPr>
          <p:nvPr>
            <p:ph/>
          </p:nvPr>
        </p:nvSpPr>
        <p:spPr>
          <a:xfrm>
            <a:off x="838080" y="1825560"/>
            <a:ext cx="3193560" cy="43509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800" spc="-1" strike="noStrike">
                <a:solidFill>
                  <a:schemeClr val="dk1"/>
                </a:solidFill>
                <a:latin typeface="等线"/>
              </a:rPr>
              <a:t>	</a:t>
            </a:r>
            <a:r>
              <a:rPr b="0" lang="zh-CN" sz="2800" spc="-1" strike="noStrike">
                <a:solidFill>
                  <a:schemeClr val="dk1"/>
                </a:solidFill>
                <a:latin typeface="等线"/>
              </a:rPr>
              <a:t>文件后缀</a:t>
            </a:r>
            <a:endParaRPr b="0" lang="en-US" sz="2800" spc="-1" strike="noStrike">
              <a:solidFill>
                <a:schemeClr val="dk1"/>
              </a:solidFill>
              <a:latin typeface="等线"/>
            </a:endParaRPr>
          </a:p>
          <a:p>
            <a:pPr indent="0" defTabSz="914400">
              <a:lnSpc>
                <a:spcPct val="90000"/>
              </a:lnSpc>
              <a:spcBef>
                <a:spcPts val="1001"/>
              </a:spcBef>
              <a:buNone/>
              <a:tabLst>
                <a:tab algn="l" pos="0"/>
              </a:tabLst>
            </a:pP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.tar</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.tar.gz</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.tar.bz2</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.tar.xz</a:t>
            </a:r>
            <a:endParaRPr b="0" lang="en-US" sz="2800" spc="-1" strike="noStrike">
              <a:solidFill>
                <a:schemeClr val="dk1"/>
              </a:solidFill>
              <a:latin typeface="等线"/>
            </a:endParaRPr>
          </a:p>
        </p:txBody>
      </p:sp>
      <p:sp>
        <p:nvSpPr>
          <p:cNvPr id="298" name="内容占位符 4"/>
          <p:cNvSpPr/>
          <p:nvPr/>
        </p:nvSpPr>
        <p:spPr>
          <a:xfrm>
            <a:off x="5416560" y="1825560"/>
            <a:ext cx="5442480" cy="4350960"/>
          </a:xfrm>
          <a:prstGeom prst="rect">
            <a:avLst/>
          </a:prstGeom>
          <a:noFill/>
          <a:ln w="0">
            <a:noFill/>
          </a:ln>
        </p:spPr>
        <p:style>
          <a:lnRef idx="0"/>
          <a:fillRef idx="0"/>
          <a:effectRef idx="0"/>
          <a:fontRef idx="minor"/>
        </p:style>
        <p:txBody>
          <a:bodyPr anchor="t">
            <a:normAutofit/>
          </a:bodyPr>
          <a:p>
            <a:pPr defTabSz="914400">
              <a:lnSpc>
                <a:spcPct val="90000"/>
              </a:lnSpc>
              <a:spcBef>
                <a:spcPts val="1001"/>
              </a:spcBef>
              <a:tabLst>
                <a:tab algn="l" pos="0"/>
              </a:tabLst>
            </a:pPr>
            <a:r>
              <a:rPr b="0" lang="en-US" sz="2800" spc="-1" strike="noStrike">
                <a:solidFill>
                  <a:schemeClr val="dk1"/>
                </a:solidFill>
                <a:latin typeface="等线"/>
              </a:rPr>
              <a:t>	</a:t>
            </a:r>
            <a:r>
              <a:rPr b="0" lang="zh-CN" sz="2800" spc="-1" strike="noStrike">
                <a:solidFill>
                  <a:schemeClr val="dk1"/>
                </a:solidFill>
                <a:latin typeface="等线"/>
              </a:rPr>
              <a:t>解压命令</a:t>
            </a:r>
            <a:endParaRPr b="0" lang="en-US" sz="2800" spc="-1" strike="noStrike">
              <a:solidFill>
                <a:srgbClr val="000000"/>
              </a:solidFill>
              <a:latin typeface="Arial"/>
            </a:endParaRPr>
          </a:p>
          <a:p>
            <a:pPr defTabSz="914400">
              <a:lnSpc>
                <a:spcPct val="90000"/>
              </a:lnSpc>
              <a:spcBef>
                <a:spcPts val="1001"/>
              </a:spcBef>
              <a:tabLst>
                <a:tab algn="l" pos="0"/>
              </a:tabLst>
            </a:pP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tar -xvf &lt;filename&gt;</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tar –xzvf &lt;filename&gt;</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tar –xjvf &lt;filename&gt;</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tar –xJvf &lt;filename&gt;</a:t>
            </a:r>
            <a:endParaRPr b="0" lang="en-US" sz="2800" spc="-1" strike="noStrike">
              <a:solidFill>
                <a:srgbClr val="000000"/>
              </a:solidFill>
              <a:latin typeface="Arial"/>
            </a:endParaRPr>
          </a:p>
        </p:txBody>
      </p:sp>
      <p:sp>
        <p:nvSpPr>
          <p:cNvPr id="4" name="PlaceHolder 3"/>
          <p:cNvSpPr>
            <a:spLocks noGrp="1"/>
          </p:cNvSpPr>
          <p:nvPr>
            <p:ph type="sldNum" idx="10"/>
          </p:nvPr>
        </p:nvSpPr>
        <p:spPr/>
        <p:txBody>
          <a:bodyPr/>
          <a:p>
            <a:fld id="{97B0FCF8-E589-412F-B965-E9FE6CF9400B}"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GCC</a:t>
            </a:r>
            <a:endParaRPr b="0" lang="en-US" sz="4400" spc="-1" strike="noStrike">
              <a:solidFill>
                <a:schemeClr val="dk1"/>
              </a:solidFill>
              <a:latin typeface="等线"/>
            </a:endParaRPr>
          </a:p>
        </p:txBody>
      </p:sp>
      <p:sp>
        <p:nvSpPr>
          <p:cNvPr id="300"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gcc </a:t>
            </a:r>
            <a:r>
              <a:rPr b="0" lang="zh-CN" sz="2800" spc="-1" strike="noStrike">
                <a:solidFill>
                  <a:schemeClr val="dk1"/>
                </a:solidFill>
                <a:latin typeface="等线"/>
              </a:rPr>
              <a:t>全称</a:t>
            </a:r>
            <a:r>
              <a:rPr b="0" lang="en-US" sz="2800" spc="-1" strike="noStrike">
                <a:solidFill>
                  <a:schemeClr val="dk1"/>
                </a:solidFill>
                <a:latin typeface="等线"/>
              </a:rPr>
              <a:t>GNU project C and C++ compiler</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gcc</a:t>
            </a:r>
            <a:r>
              <a:rPr b="0" lang="zh-CN" sz="2800" spc="-1" strike="noStrike">
                <a:solidFill>
                  <a:schemeClr val="dk1"/>
                </a:solidFill>
                <a:latin typeface="等线"/>
              </a:rPr>
              <a:t>是</a:t>
            </a:r>
            <a:r>
              <a:rPr b="0" lang="en-US" sz="2800" spc="-1" strike="noStrike">
                <a:solidFill>
                  <a:schemeClr val="dk1"/>
                </a:solidFill>
                <a:latin typeface="等线"/>
              </a:rPr>
              <a:t>C</a:t>
            </a:r>
            <a:r>
              <a:rPr b="0" lang="zh-CN" sz="2800" spc="-1" strike="noStrike">
                <a:solidFill>
                  <a:schemeClr val="dk1"/>
                </a:solidFill>
                <a:latin typeface="等线"/>
              </a:rPr>
              <a:t>语言的一种编译器</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易混淆的三样东西</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Visual Studio——IDE</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Visual Studio Code——</a:t>
            </a:r>
            <a:r>
              <a:rPr b="0" lang="zh-CN" sz="2400" spc="-1" strike="noStrike">
                <a:solidFill>
                  <a:schemeClr val="dk1"/>
                </a:solidFill>
                <a:latin typeface="等线"/>
              </a:rPr>
              <a:t>文本编辑器</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GCC——</a:t>
            </a:r>
            <a:r>
              <a:rPr b="0" lang="zh-CN" sz="2400" spc="-1" strike="noStrike">
                <a:solidFill>
                  <a:schemeClr val="dk1"/>
                </a:solidFill>
                <a:latin typeface="等线"/>
              </a:rPr>
              <a:t>编译器</a:t>
            </a:r>
            <a:endParaRPr b="0" lang="en-US" sz="2400" spc="-1" strike="noStrike">
              <a:solidFill>
                <a:schemeClr val="dk1"/>
              </a:solidFill>
              <a:latin typeface="等线"/>
            </a:endParaRPr>
          </a:p>
        </p:txBody>
      </p:sp>
      <p:sp>
        <p:nvSpPr>
          <p:cNvPr id="4" name="PlaceHolder 3"/>
          <p:cNvSpPr>
            <a:spLocks noGrp="1"/>
          </p:cNvSpPr>
          <p:nvPr>
            <p:ph type="sldNum" idx="10"/>
          </p:nvPr>
        </p:nvSpPr>
        <p:spPr/>
        <p:txBody>
          <a:bodyPr/>
          <a:p>
            <a:fld id="{E17ADE89-3C97-4B49-8C9E-EB8F3014D4B0}"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GCC</a:t>
            </a:r>
            <a:r>
              <a:rPr b="1" lang="zh-CN" sz="4400" spc="-1" strike="noStrike">
                <a:solidFill>
                  <a:schemeClr val="dk1"/>
                </a:solidFill>
                <a:latin typeface="等线 Light"/>
              </a:rPr>
              <a:t>的命令行接口</a:t>
            </a:r>
            <a:endParaRPr b="0" lang="en-US" sz="4400" spc="-1" strike="noStrike">
              <a:solidFill>
                <a:schemeClr val="dk1"/>
              </a:solidFill>
              <a:latin typeface="等线"/>
            </a:endParaRPr>
          </a:p>
        </p:txBody>
      </p:sp>
      <p:sp>
        <p:nvSpPr>
          <p:cNvPr id="302"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fontScale="73197"/>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功能参数</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-o </a:t>
            </a:r>
            <a:r>
              <a:rPr b="0" lang="zh-CN" sz="2400" spc="-1" strike="noStrike">
                <a:solidFill>
                  <a:schemeClr val="dk1"/>
                </a:solidFill>
                <a:latin typeface="等线"/>
              </a:rPr>
              <a:t>指定输出文件名</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-Wall </a:t>
            </a:r>
            <a:r>
              <a:rPr b="0" lang="zh-CN" sz="2400" spc="-1" strike="noStrike">
                <a:solidFill>
                  <a:schemeClr val="dk1"/>
                </a:solidFill>
                <a:latin typeface="等线"/>
              </a:rPr>
              <a:t>开启警告</a:t>
            </a:r>
            <a:endParaRPr b="0" lang="en-US" sz="24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-O(2/3, ...) </a:t>
            </a:r>
            <a:r>
              <a:rPr b="0" lang="zh-CN" sz="2400" spc="-1" strike="noStrike">
                <a:solidFill>
                  <a:schemeClr val="dk1"/>
                </a:solidFill>
                <a:latin typeface="等线"/>
              </a:rPr>
              <a:t>优化</a:t>
            </a:r>
            <a:endParaRPr b="0" lang="en-US" sz="2400" spc="-1" strike="noStrike">
              <a:solidFill>
                <a:schemeClr val="dk1"/>
              </a:solidFill>
              <a:latin typeface="等线"/>
            </a:endParaRPr>
          </a:p>
          <a:p>
            <a:pPr indent="0" defTabSz="914400">
              <a:lnSpc>
                <a:spcPct val="90000"/>
              </a:lnSpc>
              <a:spcBef>
                <a:spcPts val="499"/>
              </a:spcBef>
              <a:buNone/>
            </a:pPr>
            <a:endParaRPr b="0" lang="en-US" sz="24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完整命令</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gcc –o xxx xxx.c</a:t>
            </a:r>
            <a:endParaRPr b="0" lang="en-US" sz="2400" spc="-1" strike="noStrike">
              <a:solidFill>
                <a:schemeClr val="dk1"/>
              </a:solidFill>
              <a:latin typeface="等线"/>
            </a:endParaRPr>
          </a:p>
          <a:p>
            <a:pPr indent="0" defTabSz="914400">
              <a:lnSpc>
                <a:spcPct val="90000"/>
              </a:lnSpc>
              <a:spcBef>
                <a:spcPts val="499"/>
              </a:spcBef>
              <a:buNone/>
            </a:pPr>
            <a:endParaRPr b="0" lang="en-US" sz="24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运行</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./xxx</a:t>
            </a:r>
            <a:endParaRPr b="0" lang="en-US" sz="2400" spc="-1" strike="noStrike">
              <a:solidFill>
                <a:schemeClr val="dk1"/>
              </a:solidFill>
              <a:latin typeface="等线"/>
            </a:endParaRPr>
          </a:p>
          <a:p>
            <a:pPr indent="0" defTabSz="914400">
              <a:lnSpc>
                <a:spcPct val="90000"/>
              </a:lnSpc>
              <a:spcBef>
                <a:spcPts val="499"/>
              </a:spcBef>
              <a:buNone/>
            </a:pPr>
            <a:endParaRPr b="0" lang="en-US" sz="24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进阶用法</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Make</a:t>
            </a:r>
            <a:r>
              <a:rPr b="0" lang="zh-CN" sz="2400" spc="-1" strike="noStrike">
                <a:solidFill>
                  <a:schemeClr val="dk1"/>
                </a:solidFill>
                <a:latin typeface="等线"/>
              </a:rPr>
              <a:t>与</a:t>
            </a:r>
            <a:r>
              <a:rPr b="0" lang="en-US" sz="2400" spc="-1" strike="noStrike">
                <a:solidFill>
                  <a:schemeClr val="dk1"/>
                </a:solidFill>
                <a:latin typeface="等线"/>
              </a:rPr>
              <a:t>Makefile</a:t>
            </a:r>
            <a:endParaRPr b="0" lang="en-US" sz="2400" spc="-1" strike="noStrike">
              <a:solidFill>
                <a:schemeClr val="dk1"/>
              </a:solidFill>
              <a:latin typeface="等线"/>
            </a:endParaRPr>
          </a:p>
        </p:txBody>
      </p:sp>
      <p:sp>
        <p:nvSpPr>
          <p:cNvPr id="4" name="PlaceHolder 3"/>
          <p:cNvSpPr>
            <a:spLocks noGrp="1"/>
          </p:cNvSpPr>
          <p:nvPr>
            <p:ph type="sldNum" idx="10"/>
          </p:nvPr>
        </p:nvSpPr>
        <p:spPr/>
        <p:txBody>
          <a:bodyPr/>
          <a:p>
            <a:fld id="{6AF1035A-C27F-498E-B184-E34A32797EA6}"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Agenda</a:t>
            </a:r>
            <a:endParaRPr b="0" lang="en-US" sz="4400" spc="-1" strike="noStrike">
              <a:solidFill>
                <a:schemeClr val="dk1"/>
              </a:solidFill>
              <a:latin typeface="等线"/>
            </a:endParaRPr>
          </a:p>
        </p:txBody>
      </p:sp>
      <p:sp>
        <p:nvSpPr>
          <p:cNvPr id="304"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如何科学地提问</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为什么学习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怎么学习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用什么写</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数制与码制</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语言基础语法</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命令行工具</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VsCode</a:t>
            </a:r>
            <a:r>
              <a:rPr b="0" lang="zh-CN" sz="2800" spc="-1" strike="noStrike">
                <a:solidFill>
                  <a:schemeClr val="dk1"/>
                </a:solidFill>
                <a:latin typeface="等线"/>
              </a:rPr>
              <a:t>和</a:t>
            </a:r>
            <a:r>
              <a:rPr b="0" lang="en-US" sz="2800" spc="-1" strike="noStrike">
                <a:solidFill>
                  <a:schemeClr val="dk1"/>
                </a:solidFill>
                <a:latin typeface="等线"/>
              </a:rPr>
              <a:t>vim</a:t>
            </a:r>
            <a:endParaRPr b="0" lang="en-US" sz="28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p:txBody>
      </p:sp>
      <p:sp>
        <p:nvSpPr>
          <p:cNvPr id="4" name="PlaceHolder 3"/>
          <p:cNvSpPr>
            <a:spLocks noGrp="1"/>
          </p:cNvSpPr>
          <p:nvPr>
            <p:ph type="sldNum" idx="10"/>
          </p:nvPr>
        </p:nvSpPr>
        <p:spPr/>
        <p:txBody>
          <a:bodyPr/>
          <a:p>
            <a:fld id="{C99142E0-BE83-4074-8029-278C4F7DA8C2}"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VsCode</a:t>
            </a:r>
            <a:r>
              <a:rPr b="1" lang="zh-CN" sz="4400" spc="-1" strike="noStrike">
                <a:solidFill>
                  <a:schemeClr val="dk1"/>
                </a:solidFill>
                <a:latin typeface="等线 Light"/>
              </a:rPr>
              <a:t>环境配置</a:t>
            </a:r>
            <a:endParaRPr b="0" lang="en-US" sz="4400" spc="-1" strike="noStrike">
              <a:solidFill>
                <a:schemeClr val="dk1"/>
              </a:solidFill>
              <a:latin typeface="等线"/>
            </a:endParaRPr>
          </a:p>
        </p:txBody>
      </p:sp>
      <p:sp>
        <p:nvSpPr>
          <p:cNvPr id="306" name="PlaceHolder 2"/>
          <p:cNvSpPr>
            <a:spLocks noGrp="1"/>
          </p:cNvSpPr>
          <p:nvPr>
            <p:ph/>
          </p:nvPr>
        </p:nvSpPr>
        <p:spPr>
          <a:xfrm>
            <a:off x="824760" y="1825560"/>
            <a:ext cx="10515240" cy="435096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pc="-1" strike="noStrike">
              <a:solidFill>
                <a:schemeClr val="dk1"/>
              </a:solidFill>
              <a:latin typeface="等线"/>
            </a:endParaRPr>
          </a:p>
        </p:txBody>
      </p:sp>
      <p:sp>
        <p:nvSpPr>
          <p:cNvPr id="4" name="PlaceHolder 3"/>
          <p:cNvSpPr>
            <a:spLocks noGrp="1"/>
          </p:cNvSpPr>
          <p:nvPr>
            <p:ph type="sldNum" idx="10"/>
          </p:nvPr>
        </p:nvSpPr>
        <p:spPr/>
        <p:txBody>
          <a:bodyPr/>
          <a:p>
            <a:fld id="{995B84F8-F3DE-4E14-8158-009A61D6B55C}"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VsCode</a:t>
            </a:r>
            <a:r>
              <a:rPr b="1" lang="zh-CN" sz="4400" spc="-1" strike="noStrike">
                <a:solidFill>
                  <a:schemeClr val="dk1"/>
                </a:solidFill>
                <a:latin typeface="等线 Light"/>
              </a:rPr>
              <a:t>中的</a:t>
            </a:r>
            <a:r>
              <a:rPr b="1" lang="en-US" sz="4400" spc="-1" strike="noStrike">
                <a:solidFill>
                  <a:schemeClr val="dk1"/>
                </a:solidFill>
                <a:latin typeface="等线 Light"/>
              </a:rPr>
              <a:t>Vim</a:t>
            </a:r>
            <a:r>
              <a:rPr b="1" lang="zh-CN" sz="4400" spc="-1" strike="noStrike">
                <a:solidFill>
                  <a:schemeClr val="dk1"/>
                </a:solidFill>
                <a:latin typeface="等线 Light"/>
              </a:rPr>
              <a:t>插件</a:t>
            </a:r>
            <a:endParaRPr b="0" lang="en-US" sz="4400" spc="-1" strike="noStrike">
              <a:solidFill>
                <a:schemeClr val="dk1"/>
              </a:solidFill>
              <a:latin typeface="等线"/>
            </a:endParaRPr>
          </a:p>
        </p:txBody>
      </p:sp>
      <p:pic>
        <p:nvPicPr>
          <p:cNvPr id="308" name="内容占位符 5" descr=""/>
          <p:cNvPicPr/>
          <p:nvPr/>
        </p:nvPicPr>
        <p:blipFill>
          <a:blip r:embed="rId1"/>
          <a:stretch/>
        </p:blipFill>
        <p:spPr>
          <a:xfrm>
            <a:off x="8684640" y="2008440"/>
            <a:ext cx="3095280" cy="676080"/>
          </a:xfrm>
          <a:prstGeom prst="rect">
            <a:avLst/>
          </a:prstGeom>
          <a:ln w="0">
            <a:noFill/>
          </a:ln>
        </p:spPr>
      </p:pic>
      <p:pic>
        <p:nvPicPr>
          <p:cNvPr id="309" name="图片 7" descr=""/>
          <p:cNvPicPr/>
          <p:nvPr/>
        </p:nvPicPr>
        <p:blipFill>
          <a:blip r:embed="rId2"/>
          <a:stretch/>
        </p:blipFill>
        <p:spPr>
          <a:xfrm>
            <a:off x="263520" y="2008440"/>
            <a:ext cx="8013600" cy="4507560"/>
          </a:xfrm>
          <a:prstGeom prst="rect">
            <a:avLst/>
          </a:prstGeom>
          <a:ln w="0">
            <a:noFill/>
          </a:ln>
        </p:spPr>
      </p:pic>
      <p:sp>
        <p:nvSpPr>
          <p:cNvPr id="3" name="PlaceHolder 2"/>
          <p:cNvSpPr>
            <a:spLocks noGrp="1"/>
          </p:cNvSpPr>
          <p:nvPr>
            <p:ph type="sldNum" idx="10"/>
          </p:nvPr>
        </p:nvSpPr>
        <p:spPr/>
        <p:txBody>
          <a:bodyPr/>
          <a:p>
            <a:fld id="{C373DD9A-D5AB-4FEE-AEB8-0D8C68C90CDC}"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rmAutofit/>
          </a:bodyPr>
          <a:p>
            <a:pPr indent="0" defTabSz="914400">
              <a:lnSpc>
                <a:spcPct val="90000"/>
              </a:lnSpc>
              <a:buNone/>
            </a:pPr>
            <a:r>
              <a:rPr b="1" lang="en-US" sz="4400" spc="-1" strike="noStrike">
                <a:solidFill>
                  <a:schemeClr val="dk1"/>
                </a:solidFill>
                <a:latin typeface="等线 Light"/>
              </a:rPr>
              <a:t>Vim</a:t>
            </a:r>
            <a:r>
              <a:rPr b="1" lang="zh-CN" sz="4400" spc="-1" strike="noStrike">
                <a:solidFill>
                  <a:schemeClr val="dk1"/>
                </a:solidFill>
                <a:latin typeface="等线 Light"/>
              </a:rPr>
              <a:t>的哲学</a:t>
            </a:r>
            <a:endParaRPr b="0" lang="en-US" sz="4400" spc="-1" strike="noStrike">
              <a:solidFill>
                <a:schemeClr val="dk1"/>
              </a:solidFill>
              <a:latin typeface="等线"/>
            </a:endParaRPr>
          </a:p>
        </p:txBody>
      </p:sp>
      <p:sp>
        <p:nvSpPr>
          <p:cNvPr id="311" name="PlaceHolder 2"/>
          <p:cNvSpPr>
            <a:spLocks noGrp="1"/>
          </p:cNvSpPr>
          <p:nvPr>
            <p:ph/>
          </p:nvPr>
        </p:nvSpPr>
        <p:spPr>
          <a:xfrm>
            <a:off x="838080" y="1825560"/>
            <a:ext cx="5181120" cy="435096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zh-CN" sz="2000" spc="-1" strike="noStrike">
                <a:solidFill>
                  <a:schemeClr val="dk1"/>
                </a:solidFill>
                <a:latin typeface="等线"/>
              </a:rPr>
              <a:t>在编程的时候，你会把大量时间花在阅读</a:t>
            </a:r>
            <a:r>
              <a:rPr b="0" lang="en-US" sz="2000" spc="-1" strike="noStrike">
                <a:solidFill>
                  <a:schemeClr val="dk1"/>
                </a:solidFill>
                <a:latin typeface="等线"/>
              </a:rPr>
              <a:t>/</a:t>
            </a:r>
            <a:r>
              <a:rPr b="0" lang="zh-CN" sz="2000" spc="-1" strike="noStrike">
                <a:solidFill>
                  <a:schemeClr val="dk1"/>
                </a:solidFill>
                <a:latin typeface="等线"/>
              </a:rPr>
              <a:t>编辑而不是在写代码上。所以，</a:t>
            </a:r>
            <a:r>
              <a:rPr b="0" lang="en-US" sz="2000" spc="-1" strike="noStrike">
                <a:solidFill>
                  <a:schemeClr val="dk1"/>
                </a:solidFill>
                <a:latin typeface="等线"/>
              </a:rPr>
              <a:t>Vim </a:t>
            </a:r>
            <a:r>
              <a:rPr b="0" lang="zh-CN" sz="2000" spc="-1" strike="noStrike">
                <a:solidFill>
                  <a:schemeClr val="dk1"/>
                </a:solidFill>
                <a:latin typeface="等线"/>
              </a:rPr>
              <a:t>是一个 </a:t>
            </a:r>
            <a:r>
              <a:rPr b="0" lang="en-US" sz="2000" spc="-1" strike="noStrike">
                <a:solidFill>
                  <a:schemeClr val="dk1"/>
                </a:solidFill>
                <a:latin typeface="等线"/>
              </a:rPr>
              <a:t>_</a:t>
            </a:r>
            <a:r>
              <a:rPr b="0" lang="zh-CN" sz="2000" spc="-1" strike="noStrike">
                <a:solidFill>
                  <a:schemeClr val="dk1"/>
                </a:solidFill>
                <a:latin typeface="等线"/>
              </a:rPr>
              <a:t>多模态</a:t>
            </a:r>
            <a:r>
              <a:rPr b="0" lang="en-US" sz="2000" spc="-1" strike="noStrike">
                <a:solidFill>
                  <a:schemeClr val="dk1"/>
                </a:solidFill>
                <a:latin typeface="等线"/>
              </a:rPr>
              <a:t>_ </a:t>
            </a:r>
            <a:r>
              <a:rPr b="0" lang="zh-CN" sz="2000" spc="-1" strike="noStrike">
                <a:solidFill>
                  <a:schemeClr val="dk1"/>
                </a:solidFill>
                <a:latin typeface="等线"/>
              </a:rPr>
              <a:t>编辑 器：它对于插入文字和操纵文字有不同的模式。</a:t>
            </a:r>
            <a:r>
              <a:rPr b="0" lang="en-US" sz="2000" spc="-1" strike="noStrike">
                <a:solidFill>
                  <a:schemeClr val="dk1"/>
                </a:solidFill>
                <a:latin typeface="等线"/>
              </a:rPr>
              <a:t>Vim </a:t>
            </a:r>
            <a:r>
              <a:rPr b="0" lang="zh-CN" sz="2000" spc="-1" strike="noStrike">
                <a:solidFill>
                  <a:schemeClr val="dk1"/>
                </a:solidFill>
                <a:latin typeface="等线"/>
              </a:rPr>
              <a:t>是可编程的（可以使用 </a:t>
            </a:r>
            <a:r>
              <a:rPr b="0" lang="en-US" sz="2000" spc="-1" strike="noStrike">
                <a:solidFill>
                  <a:schemeClr val="dk1"/>
                </a:solidFill>
                <a:latin typeface="等线"/>
              </a:rPr>
              <a:t>Vimscript </a:t>
            </a:r>
            <a:r>
              <a:rPr b="0" lang="zh-CN" sz="2000" spc="-1" strike="noStrike">
                <a:solidFill>
                  <a:schemeClr val="dk1"/>
                </a:solidFill>
                <a:latin typeface="等线"/>
              </a:rPr>
              <a:t>或者像 </a:t>
            </a:r>
            <a:r>
              <a:rPr b="0" lang="en-US" sz="2000" spc="-1" strike="noStrike">
                <a:solidFill>
                  <a:schemeClr val="dk1"/>
                </a:solidFill>
                <a:latin typeface="等线"/>
              </a:rPr>
              <a:t>Python </a:t>
            </a:r>
            <a:r>
              <a:rPr b="0" lang="zh-CN" sz="2000" spc="-1" strike="noStrike">
                <a:solidFill>
                  <a:schemeClr val="dk1"/>
                </a:solidFill>
                <a:latin typeface="等线"/>
              </a:rPr>
              <a:t>一样的其他程序语言），</a:t>
            </a:r>
            <a:r>
              <a:rPr b="0" lang="en-US" sz="2000" spc="-1" strike="noStrike">
                <a:solidFill>
                  <a:schemeClr val="dk1"/>
                </a:solidFill>
                <a:latin typeface="等线"/>
              </a:rPr>
              <a:t>Vim </a:t>
            </a:r>
            <a:r>
              <a:rPr b="0" lang="zh-CN" sz="2000" spc="-1" strike="noStrike">
                <a:solidFill>
                  <a:schemeClr val="dk1"/>
                </a:solidFill>
                <a:latin typeface="等线"/>
              </a:rPr>
              <a:t>的接口本身也是一个程序语言：键入操作（以及其助记名） 是命令，这些命令也是可组合的。</a:t>
            </a:r>
            <a:r>
              <a:rPr b="0" lang="en-US" sz="2000" spc="-1" strike="noStrike">
                <a:solidFill>
                  <a:schemeClr val="dk1"/>
                </a:solidFill>
                <a:latin typeface="等线"/>
              </a:rPr>
              <a:t>Vim </a:t>
            </a:r>
            <a:r>
              <a:rPr b="0" lang="zh-CN" sz="2000" spc="-1" strike="noStrike">
                <a:solidFill>
                  <a:schemeClr val="dk1"/>
                </a:solidFill>
                <a:latin typeface="等线"/>
              </a:rPr>
              <a:t>避免了使用鼠标，因为那样太慢了；</a:t>
            </a:r>
            <a:r>
              <a:rPr b="0" lang="en-US" sz="2000" spc="-1" strike="noStrike">
                <a:solidFill>
                  <a:schemeClr val="dk1"/>
                </a:solidFill>
                <a:latin typeface="等线"/>
              </a:rPr>
              <a:t>Vim </a:t>
            </a:r>
            <a:r>
              <a:rPr b="0" lang="zh-CN" sz="2000" spc="-1" strike="noStrike">
                <a:solidFill>
                  <a:schemeClr val="dk1"/>
                </a:solidFill>
                <a:latin typeface="等线"/>
              </a:rPr>
              <a:t>甚至避免用 上下左右键因为那样需要太多的手指移动。</a:t>
            </a:r>
            <a:endParaRPr b="0" lang="en-US" sz="2000" spc="-1" strike="noStrike">
              <a:solidFill>
                <a:schemeClr val="dk1"/>
              </a:solidFill>
              <a:latin typeface="等线"/>
            </a:endParaRPr>
          </a:p>
          <a:p>
            <a:pPr indent="0" defTabSz="914400">
              <a:lnSpc>
                <a:spcPct val="90000"/>
              </a:lnSpc>
              <a:spcBef>
                <a:spcPts val="1001"/>
              </a:spcBef>
              <a:buNone/>
            </a:pPr>
            <a:endParaRPr b="0" lang="en-US" sz="20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000" spc="-1" strike="noStrike">
                <a:solidFill>
                  <a:schemeClr val="dk1"/>
                </a:solidFill>
                <a:latin typeface="等线"/>
              </a:rPr>
              <a:t>这样的设计哲学使得 </a:t>
            </a:r>
            <a:r>
              <a:rPr b="0" lang="en-US" sz="2000" spc="-1" strike="noStrike">
                <a:solidFill>
                  <a:schemeClr val="dk1"/>
                </a:solidFill>
                <a:latin typeface="等线"/>
              </a:rPr>
              <a:t>Vim </a:t>
            </a:r>
            <a:r>
              <a:rPr b="0" lang="zh-CN" sz="2000" spc="-1" strike="noStrike">
                <a:solidFill>
                  <a:schemeClr val="dk1"/>
                </a:solidFill>
                <a:latin typeface="等线"/>
              </a:rPr>
              <a:t>成为了一个能跟上你思维速度的编辑器。</a:t>
            </a:r>
            <a:endParaRPr b="0" lang="en-US" sz="2000" spc="-1" strike="noStrike">
              <a:solidFill>
                <a:schemeClr val="dk1"/>
              </a:solidFill>
              <a:latin typeface="等线"/>
            </a:endParaRPr>
          </a:p>
        </p:txBody>
      </p:sp>
      <p:pic>
        <p:nvPicPr>
          <p:cNvPr id="312" name="图片 5" descr="图片包含 图标&#10;&#10;描述已自动生成"/>
          <p:cNvPicPr/>
          <p:nvPr/>
        </p:nvPicPr>
        <p:blipFill>
          <a:blip r:embed="rId1"/>
          <a:stretch/>
        </p:blipFill>
        <p:spPr>
          <a:xfrm>
            <a:off x="6587280" y="1825560"/>
            <a:ext cx="4350960" cy="4350960"/>
          </a:xfrm>
          <a:prstGeom prst="rect">
            <a:avLst/>
          </a:prstGeom>
          <a:ln w="0">
            <a:noFill/>
          </a:ln>
        </p:spPr>
      </p:pic>
      <p:sp>
        <p:nvSpPr>
          <p:cNvPr id="313" name="PlaceHolder 3"/>
          <p:cNvSpPr>
            <a:spLocks noGrp="1"/>
          </p:cNvSpPr>
          <p:nvPr>
            <p:ph type="sldNum" idx="41"/>
          </p:nvPr>
        </p:nvSpPr>
        <p:spPr>
          <a:xfrm>
            <a:off x="8610480" y="6356520"/>
            <a:ext cx="274284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1200" spc="-1" strike="noStrike">
                <a:solidFill>
                  <a:schemeClr val="dk1"/>
                </a:solidFill>
                <a:latin typeface="等线"/>
              </a:defRPr>
            </a:lvl1pPr>
          </a:lstStyle>
          <a:p>
            <a:pPr indent="0" algn="r" defTabSz="914400">
              <a:lnSpc>
                <a:spcPct val="100000"/>
              </a:lnSpc>
              <a:spcAft>
                <a:spcPts val="601"/>
              </a:spcAft>
              <a:buNone/>
            </a:pPr>
            <a:fld id="{454CE4D1-58AC-4026-A41F-CC29A2139E69}"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Agenda</a:t>
            </a:r>
            <a:endParaRPr b="0" lang="en-US" sz="4400" spc="-1" strike="noStrike">
              <a:solidFill>
                <a:schemeClr val="dk1"/>
              </a:solidFill>
              <a:latin typeface="等线"/>
            </a:endParaRPr>
          </a:p>
        </p:txBody>
      </p:sp>
      <p:sp>
        <p:nvSpPr>
          <p:cNvPr id="148"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如何科学地提问</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1" lang="zh-CN" sz="2800" spc="-1" strike="noStrike">
                <a:solidFill>
                  <a:schemeClr val="dk1"/>
                </a:solidFill>
                <a:latin typeface="等线"/>
              </a:rPr>
              <a:t>为什么学习</a:t>
            </a:r>
            <a:r>
              <a:rPr b="1" lang="en-US" sz="2800" spc="-1" strike="noStrike">
                <a:solidFill>
                  <a:schemeClr val="dk1"/>
                </a:solidFill>
                <a:latin typeface="等线"/>
              </a:rPr>
              <a:t>C</a:t>
            </a:r>
            <a:r>
              <a:rPr b="1" lang="zh-CN" sz="2800" spc="-1" strike="noStrike">
                <a:solidFill>
                  <a:schemeClr val="dk1"/>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怎么学习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用什么写</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数制与码制</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语言基础语法</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命令行工具</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VsCode</a:t>
            </a:r>
            <a:r>
              <a:rPr b="0" lang="zh-CN" sz="2800" spc="-1" strike="noStrike">
                <a:solidFill>
                  <a:schemeClr val="dk1">
                    <a:lumMod val="50000"/>
                    <a:lumOff val="50000"/>
                  </a:schemeClr>
                </a:solidFill>
                <a:latin typeface="等线"/>
              </a:rPr>
              <a:t>和</a:t>
            </a:r>
            <a:r>
              <a:rPr b="0" lang="en-US" sz="2800" spc="-1" strike="noStrike">
                <a:solidFill>
                  <a:schemeClr val="dk1">
                    <a:lumMod val="50000"/>
                    <a:lumOff val="50000"/>
                  </a:schemeClr>
                </a:solidFill>
                <a:latin typeface="等线"/>
              </a:rPr>
              <a:t>vim</a:t>
            </a:r>
            <a:endParaRPr b="0" lang="en-US" sz="28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p:txBody>
      </p:sp>
      <p:sp>
        <p:nvSpPr>
          <p:cNvPr id="4" name="PlaceHolder 3"/>
          <p:cNvSpPr>
            <a:spLocks noGrp="1"/>
          </p:cNvSpPr>
          <p:nvPr>
            <p:ph type="sldNum" idx="10"/>
          </p:nvPr>
        </p:nvSpPr>
        <p:spPr/>
        <p:txBody>
          <a:bodyPr/>
          <a:p>
            <a:fld id="{EDACB46D-751F-4C2B-8843-25366FC583A2}"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C</a:t>
            </a:r>
            <a:r>
              <a:rPr b="1" lang="zh-CN" sz="4400" spc="-1" strike="noStrike">
                <a:solidFill>
                  <a:schemeClr val="dk1"/>
                </a:solidFill>
                <a:latin typeface="等线 Light"/>
              </a:rPr>
              <a:t>语言介绍</a:t>
            </a:r>
            <a:endParaRPr b="0" lang="en-US" sz="4400" spc="-1" strike="noStrike">
              <a:solidFill>
                <a:schemeClr val="dk1"/>
              </a:solidFill>
              <a:latin typeface="等线"/>
            </a:endParaRPr>
          </a:p>
        </p:txBody>
      </p:sp>
      <p:sp>
        <p:nvSpPr>
          <p:cNvPr id="150"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a:t>
            </a:r>
            <a:r>
              <a:rPr b="0" lang="en-US" sz="2800" spc="-1" strike="noStrike">
                <a:solidFill>
                  <a:schemeClr val="dk1"/>
                </a:solidFill>
                <a:latin typeface="等线"/>
              </a:rPr>
              <a:t>C </a:t>
            </a:r>
            <a:r>
              <a:rPr b="0" lang="zh-CN" sz="2800" spc="-1" strike="noStrike">
                <a:solidFill>
                  <a:schemeClr val="dk1"/>
                </a:solidFill>
                <a:latin typeface="等线"/>
              </a:rPr>
              <a:t>不是一种“非常高级”的语言，也不是一种“体量大”的语言，并且不专门针对任何特定的应用领域。 但它没有限制且具有通用性，这使得它比所谓更强大的语言更方便、更有效地完成许多任务。” ——</a:t>
            </a:r>
            <a:r>
              <a:rPr b="0" lang="en-US" sz="2800" spc="-1" strike="noStrike">
                <a:solidFill>
                  <a:schemeClr val="dk1"/>
                </a:solidFill>
                <a:latin typeface="等线"/>
              </a:rPr>
              <a:t>K&amp;R</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实现了第一个非汇编语言编写的操作系统</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为什么要学习</a:t>
            </a:r>
            <a:r>
              <a:rPr b="0" lang="en-US" sz="2800" spc="-1" strike="noStrike">
                <a:solidFill>
                  <a:schemeClr val="dk1"/>
                </a:solidFill>
                <a:latin typeface="等线"/>
              </a:rPr>
              <a:t>C</a:t>
            </a:r>
            <a:r>
              <a:rPr b="0" lang="zh-CN" sz="2800" spc="-1" strike="noStrike">
                <a:solidFill>
                  <a:schemeClr val="dk1"/>
                </a:solidFill>
                <a:latin typeface="等线"/>
              </a:rPr>
              <a:t>？</a:t>
            </a:r>
            <a:endParaRPr b="0" lang="en-US" sz="28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我们可以编写程序来利用计算机体系结构的底层功能</a:t>
            </a:r>
            <a:endParaRPr b="0" lang="en-US" sz="2400" spc="-1" strike="noStrike">
              <a:solidFill>
                <a:schemeClr val="dk1"/>
              </a:solidFill>
              <a:latin typeface="等线"/>
            </a:endParaRPr>
          </a:p>
          <a:p>
            <a:pPr lvl="2" marL="1143000" indent="-228600" defTabSz="914400">
              <a:lnSpc>
                <a:spcPct val="90000"/>
              </a:lnSpc>
              <a:spcBef>
                <a:spcPts val="499"/>
              </a:spcBef>
              <a:buClr>
                <a:srgbClr val="000000"/>
              </a:buClr>
              <a:buFont typeface="Arial"/>
              <a:buChar char="•"/>
            </a:pPr>
            <a:r>
              <a:rPr b="0" lang="zh-CN" sz="2000" spc="-1" strike="noStrike">
                <a:solidFill>
                  <a:schemeClr val="dk1"/>
                </a:solidFill>
                <a:latin typeface="等线"/>
              </a:rPr>
              <a:t>内存管理！</a:t>
            </a:r>
            <a:endParaRPr b="0" lang="en-US" sz="2000" spc="-1" strike="noStrike">
              <a:solidFill>
                <a:schemeClr val="dk1"/>
              </a:solidFill>
              <a:latin typeface="等线"/>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然而，这也意味着在</a:t>
            </a:r>
            <a:r>
              <a:rPr b="0" lang="en-US" sz="2400" spc="-1" strike="noStrike">
                <a:solidFill>
                  <a:schemeClr val="dk1"/>
                </a:solidFill>
                <a:latin typeface="等线"/>
              </a:rPr>
              <a:t>C</a:t>
            </a:r>
            <a:r>
              <a:rPr b="0" lang="zh-CN" sz="2400" spc="-1" strike="noStrike">
                <a:solidFill>
                  <a:schemeClr val="dk1"/>
                </a:solidFill>
                <a:latin typeface="等线"/>
              </a:rPr>
              <a:t>语言中事情更容易出错</a:t>
            </a:r>
            <a:endParaRPr b="0" lang="en-US" sz="2400" spc="-1" strike="noStrike">
              <a:solidFill>
                <a:schemeClr val="dk1"/>
              </a:solidFill>
              <a:latin typeface="等线"/>
            </a:endParaRPr>
          </a:p>
        </p:txBody>
      </p:sp>
      <p:sp>
        <p:nvSpPr>
          <p:cNvPr id="4" name="PlaceHolder 3"/>
          <p:cNvSpPr>
            <a:spLocks noGrp="1"/>
          </p:cNvSpPr>
          <p:nvPr>
            <p:ph type="sldNum" idx="10"/>
          </p:nvPr>
        </p:nvSpPr>
        <p:spPr/>
        <p:txBody>
          <a:bodyPr/>
          <a:p>
            <a:fld id="{D9493F57-F9A5-42CF-BE10-B0362F2DA739}"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C</a:t>
            </a:r>
            <a:r>
              <a:rPr b="1" lang="zh-CN" sz="4400" spc="-1" strike="noStrike">
                <a:solidFill>
                  <a:schemeClr val="dk1"/>
                </a:solidFill>
                <a:latin typeface="等线 Light"/>
              </a:rPr>
              <a:t>的优点</a:t>
            </a:r>
            <a:endParaRPr b="0" lang="en-US" sz="4400" spc="-1" strike="noStrike">
              <a:solidFill>
                <a:schemeClr val="dk1"/>
              </a:solidFill>
              <a:latin typeface="等线"/>
            </a:endParaRPr>
          </a:p>
        </p:txBody>
      </p:sp>
      <p:sp>
        <p:nvSpPr>
          <p:cNvPr id="152"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fontScale="98192"/>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贴近硬件</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功能强大</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语法简介</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学习轻松</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应用广泛</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关注底层</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以及</a:t>
            </a:r>
            <a:r>
              <a:rPr b="0" lang="en-US" sz="2800" spc="-1" strike="noStrike">
                <a:solidFill>
                  <a:schemeClr val="dk1"/>
                </a:solidFill>
                <a:latin typeface="等线"/>
              </a:rPr>
              <a:t>...</a:t>
            </a:r>
            <a:endParaRPr b="0" lang="en-US" sz="2800" spc="-1" strike="noStrike">
              <a:solidFill>
                <a:schemeClr val="dk1"/>
              </a:solidFill>
              <a:latin typeface="等线"/>
            </a:endParaRPr>
          </a:p>
          <a:p>
            <a:pPr marL="228600" indent="-228600" defTabSz="914400">
              <a:lnSpc>
                <a:spcPct val="90000"/>
              </a:lnSpc>
              <a:spcBef>
                <a:spcPts val="1001"/>
              </a:spcBef>
              <a:buClr>
                <a:srgbClr val="000000"/>
              </a:buClr>
              <a:buFont typeface="Arial"/>
              <a:buChar char="•"/>
            </a:pPr>
            <a:r>
              <a:rPr b="1" lang="zh-CN" sz="5400" spc="-1" strike="noStrike">
                <a:solidFill>
                  <a:schemeClr val="dk1"/>
                </a:solidFill>
                <a:latin typeface="等线"/>
              </a:rPr>
              <a:t>极致的速度与节能！</a:t>
            </a:r>
            <a:endParaRPr b="0" lang="en-US" sz="5400" spc="-1" strike="noStrike">
              <a:solidFill>
                <a:schemeClr val="dk1"/>
              </a:solidFill>
              <a:latin typeface="等线"/>
            </a:endParaRPr>
          </a:p>
        </p:txBody>
      </p:sp>
      <p:pic>
        <p:nvPicPr>
          <p:cNvPr id="153" name="图片 11" descr="图形用户界面, 网站&#10;&#10;描述已自动生成"/>
          <p:cNvPicPr/>
          <p:nvPr/>
        </p:nvPicPr>
        <p:blipFill>
          <a:blip r:embed="rId1"/>
          <a:stretch/>
        </p:blipFill>
        <p:spPr>
          <a:xfrm>
            <a:off x="2924280" y="119160"/>
            <a:ext cx="3668040" cy="4358880"/>
          </a:xfrm>
          <a:prstGeom prst="rect">
            <a:avLst/>
          </a:prstGeom>
          <a:ln w="0">
            <a:noFill/>
          </a:ln>
        </p:spPr>
      </p:pic>
      <p:pic>
        <p:nvPicPr>
          <p:cNvPr id="154" name="图片 13" descr="表格&#10;&#10;描述已自动生成"/>
          <p:cNvPicPr/>
          <p:nvPr/>
        </p:nvPicPr>
        <p:blipFill>
          <a:blip r:embed="rId2"/>
          <a:stretch/>
        </p:blipFill>
        <p:spPr>
          <a:xfrm>
            <a:off x="7015680" y="1825560"/>
            <a:ext cx="4158720" cy="4653360"/>
          </a:xfrm>
          <a:prstGeom prst="rect">
            <a:avLst/>
          </a:prstGeom>
          <a:ln w="0">
            <a:noFill/>
          </a:ln>
        </p:spPr>
      </p:pic>
      <p:sp>
        <p:nvSpPr>
          <p:cNvPr id="4" name="PlaceHolder 3"/>
          <p:cNvSpPr>
            <a:spLocks noGrp="1"/>
          </p:cNvSpPr>
          <p:nvPr>
            <p:ph type="sldNum" idx="10"/>
          </p:nvPr>
        </p:nvSpPr>
        <p:spPr/>
        <p:txBody>
          <a:bodyPr/>
          <a:p>
            <a:fld id="{91E5C10F-F1A2-40A0-8533-FAD9152C27C1}" type="slidenum">
              <a:t>7</a:t>
            </a:fld>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15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15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15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5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15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1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Linux</a:t>
            </a:r>
            <a:r>
              <a:rPr b="1" lang="zh-CN" sz="4400" spc="-1" strike="noStrike">
                <a:solidFill>
                  <a:schemeClr val="dk1"/>
                </a:solidFill>
                <a:latin typeface="等线 Light"/>
              </a:rPr>
              <a:t>系统内核</a:t>
            </a:r>
            <a:endParaRPr b="0" lang="en-US" sz="4400" spc="-1" strike="noStrike">
              <a:solidFill>
                <a:schemeClr val="dk1"/>
              </a:solidFill>
              <a:latin typeface="等线"/>
            </a:endParaRPr>
          </a:p>
        </p:txBody>
      </p:sp>
      <p:pic>
        <p:nvPicPr>
          <p:cNvPr id="156" name="内容占位符 9" descr="图形用户界面&#10;&#10;中度可信度描述已自动生成"/>
          <p:cNvPicPr/>
          <p:nvPr/>
        </p:nvPicPr>
        <p:blipFill>
          <a:blip r:embed="rId1"/>
          <a:stretch/>
        </p:blipFill>
        <p:spPr>
          <a:xfrm>
            <a:off x="1052640" y="1997280"/>
            <a:ext cx="1616760" cy="4350960"/>
          </a:xfrm>
          <a:prstGeom prst="rect">
            <a:avLst/>
          </a:prstGeom>
          <a:ln w="0">
            <a:noFill/>
          </a:ln>
        </p:spPr>
      </p:pic>
      <p:pic>
        <p:nvPicPr>
          <p:cNvPr id="157" name="图片 11" descr="图形用户界面&#10;&#10;低可信度描述已自动生成"/>
          <p:cNvPicPr/>
          <p:nvPr/>
        </p:nvPicPr>
        <p:blipFill>
          <a:blip r:embed="rId2"/>
          <a:stretch/>
        </p:blipFill>
        <p:spPr>
          <a:xfrm>
            <a:off x="3218040" y="1997280"/>
            <a:ext cx="6260760" cy="4741200"/>
          </a:xfrm>
          <a:prstGeom prst="rect">
            <a:avLst/>
          </a:prstGeom>
          <a:ln w="0">
            <a:noFill/>
          </a:ln>
        </p:spPr>
      </p:pic>
      <p:pic>
        <p:nvPicPr>
          <p:cNvPr id="158" name="图片 13" descr="图形用户界面&#10;&#10;中度可信度描述已自动生成"/>
          <p:cNvPicPr/>
          <p:nvPr/>
        </p:nvPicPr>
        <p:blipFill>
          <a:blip r:embed="rId3"/>
          <a:stretch/>
        </p:blipFill>
        <p:spPr>
          <a:xfrm>
            <a:off x="7992720" y="2763000"/>
            <a:ext cx="3665160" cy="1604880"/>
          </a:xfrm>
          <a:prstGeom prst="rect">
            <a:avLst/>
          </a:prstGeom>
          <a:ln w="0">
            <a:noFill/>
          </a:ln>
        </p:spPr>
      </p:pic>
      <p:sp>
        <p:nvSpPr>
          <p:cNvPr id="3" name="PlaceHolder 2"/>
          <p:cNvSpPr>
            <a:spLocks noGrp="1"/>
          </p:cNvSpPr>
          <p:nvPr>
            <p:ph type="sldNum" idx="10"/>
          </p:nvPr>
        </p:nvSpPr>
        <p:spPr/>
        <p:txBody>
          <a:bodyPr/>
          <a:p>
            <a:fld id="{9F439C2C-E424-4730-BD74-47F6E745A580}" type="slidenum">
              <a:t>8</a:t>
            </a:fld>
          </a:p>
        </p:txBody>
      </p:sp>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childTnLst>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5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15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239400" y="11916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pc="-1" strike="noStrike">
                <a:solidFill>
                  <a:schemeClr val="dk1"/>
                </a:solidFill>
                <a:latin typeface="等线 Light"/>
              </a:rPr>
              <a:t>Agenda</a:t>
            </a:r>
            <a:endParaRPr b="0" lang="en-US" sz="4400" spc="-1" strike="noStrike">
              <a:solidFill>
                <a:schemeClr val="dk1"/>
              </a:solidFill>
              <a:latin typeface="等线"/>
            </a:endParaRPr>
          </a:p>
        </p:txBody>
      </p:sp>
      <p:sp>
        <p:nvSpPr>
          <p:cNvPr id="160"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如何科学地提问</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为什么学习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0d0d0d"/>
              </a:buClr>
              <a:buFont typeface="Arial"/>
              <a:buChar char="•"/>
            </a:pPr>
            <a:r>
              <a:rPr b="1" lang="zh-CN" sz="2800" spc="-1" strike="noStrike">
                <a:solidFill>
                  <a:schemeClr val="dk1">
                    <a:lumMod val="95000"/>
                    <a:lumOff val="5000"/>
                  </a:schemeClr>
                </a:solidFill>
                <a:latin typeface="等线"/>
              </a:rPr>
              <a:t>怎么学习</a:t>
            </a:r>
            <a:r>
              <a:rPr b="1" lang="en-US" sz="2800" spc="-1" strike="noStrike">
                <a:solidFill>
                  <a:schemeClr val="dk1">
                    <a:lumMod val="95000"/>
                    <a:lumOff val="5000"/>
                  </a:schemeClr>
                </a:solidFill>
                <a:latin typeface="等线"/>
              </a:rPr>
              <a:t>C</a:t>
            </a:r>
            <a:r>
              <a:rPr b="1" lang="zh-CN" sz="2800" spc="-1" strike="noStrike">
                <a:solidFill>
                  <a:schemeClr val="dk1">
                    <a:lumMod val="95000"/>
                    <a:lumOff val="5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用什么写</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数制与码制</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语言基础语法</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命令行工具</a:t>
            </a:r>
            <a:endParaRPr b="0" lang="en-US" sz="2800" spc="-1" strike="noStrike">
              <a:solidFill>
                <a:schemeClr val="dk1"/>
              </a:solidFill>
              <a:latin typeface="等线"/>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VsCode</a:t>
            </a:r>
            <a:r>
              <a:rPr b="0" lang="zh-CN" sz="2800" spc="-1" strike="noStrike">
                <a:solidFill>
                  <a:schemeClr val="dk1">
                    <a:lumMod val="50000"/>
                    <a:lumOff val="50000"/>
                  </a:schemeClr>
                </a:solidFill>
                <a:latin typeface="等线"/>
              </a:rPr>
              <a:t>和</a:t>
            </a:r>
            <a:r>
              <a:rPr b="0" lang="en-US" sz="2800" spc="-1" strike="noStrike">
                <a:solidFill>
                  <a:schemeClr val="dk1">
                    <a:lumMod val="50000"/>
                    <a:lumOff val="50000"/>
                  </a:schemeClr>
                </a:solidFill>
                <a:latin typeface="等线"/>
              </a:rPr>
              <a:t>vim</a:t>
            </a:r>
            <a:endParaRPr b="0" lang="en-US" sz="28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a:p>
            <a:pPr indent="0" defTabSz="914400">
              <a:lnSpc>
                <a:spcPct val="90000"/>
              </a:lnSpc>
              <a:spcBef>
                <a:spcPts val="1001"/>
              </a:spcBef>
              <a:buNone/>
            </a:pPr>
            <a:endParaRPr b="0" lang="en-US" sz="2800" spc="-1" strike="noStrike">
              <a:solidFill>
                <a:schemeClr val="dk1"/>
              </a:solidFill>
              <a:latin typeface="等线"/>
            </a:endParaRPr>
          </a:p>
        </p:txBody>
      </p:sp>
      <p:sp>
        <p:nvSpPr>
          <p:cNvPr id="4" name="PlaceHolder 3"/>
          <p:cNvSpPr>
            <a:spLocks noGrp="1"/>
          </p:cNvSpPr>
          <p:nvPr>
            <p:ph type="sldNum" idx="10"/>
          </p:nvPr>
        </p:nvSpPr>
        <p:spPr/>
        <p:txBody>
          <a:bodyPr/>
          <a:p>
            <a:fld id="{AE049650-D357-423B-8D61-460286F43CCB}"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356</TotalTime>
  <Application>LibreOffice/24.2.6.2$Linux_X86_64 LibreOffice_project/420$Build-2</Application>
  <AppVersion>15.0000</AppVersion>
  <Words>2937</Words>
  <Paragraphs>498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2024-07-14T11:30:10Z</dcterms:created>
  <dc:creator>宏阳 丁</dc:creator>
  <dc:description/>
  <dc:language>zh-CN</dc:language>
  <cp:lastModifiedBy/>
  <dcterms:modified xsi:type="dcterms:W3CDTF">2024-09-18T18:33:03Z</dcterms:modified>
  <cp:revision>13</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宽屏</vt:lpwstr>
  </property>
  <property fmtid="{D5CDD505-2E9C-101B-9397-08002B2CF9AE}" pid="3" name="Slides">
    <vt:i4>62</vt:i4>
  </property>
</Properties>
</file>